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33"/>
  </p:notesMasterIdLst>
  <p:sldIdLst>
    <p:sldId id="256" r:id="rId5"/>
    <p:sldId id="262" r:id="rId6"/>
    <p:sldId id="259" r:id="rId7"/>
    <p:sldId id="260" r:id="rId8"/>
    <p:sldId id="261" r:id="rId9"/>
    <p:sldId id="265" r:id="rId10"/>
    <p:sldId id="286" r:id="rId11"/>
    <p:sldId id="285" r:id="rId12"/>
    <p:sldId id="283" r:id="rId13"/>
    <p:sldId id="287" r:id="rId14"/>
    <p:sldId id="284" r:id="rId15"/>
    <p:sldId id="294" r:id="rId16"/>
    <p:sldId id="292" r:id="rId17"/>
    <p:sldId id="293" r:id="rId18"/>
    <p:sldId id="266" r:id="rId19"/>
    <p:sldId id="267" r:id="rId20"/>
    <p:sldId id="268" r:id="rId21"/>
    <p:sldId id="269" r:id="rId22"/>
    <p:sldId id="270" r:id="rId23"/>
    <p:sldId id="264" r:id="rId24"/>
    <p:sldId id="282" r:id="rId25"/>
    <p:sldId id="272" r:id="rId26"/>
    <p:sldId id="271" r:id="rId27"/>
    <p:sldId id="275" r:id="rId28"/>
    <p:sldId id="276" r:id="rId29"/>
    <p:sldId id="277" r:id="rId30"/>
    <p:sldId id="278" r:id="rId31"/>
    <p:sldId id="281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dre de Araujo Vieira" initials="AdAV" lastIdx="1" clrIdx="0">
    <p:extLst>
      <p:ext uri="{19B8F6BF-5375-455C-9EA6-DF929625EA0E}">
        <p15:presenceInfo xmlns:p15="http://schemas.microsoft.com/office/powerpoint/2012/main" userId="S::avieira2@ed.ac.uk::4c91897c-db21-4ff9-aa77-23d1e8ea61ae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792B4"/>
    <a:srgbClr val="012C61"/>
    <a:srgbClr val="B52139"/>
    <a:srgbClr val="A02C7A"/>
    <a:srgbClr val="DE6F37"/>
    <a:srgbClr val="F9B63D"/>
    <a:srgbClr val="37D8E8"/>
    <a:srgbClr val="CCCCCC"/>
    <a:srgbClr val="F4AB29"/>
    <a:srgbClr val="19BF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4053271-DD16-8247-5F41-AAA9B8BED11C}" v="2" dt="2023-08-29T15:13:05.025"/>
    <p1510:client id="{51D822FE-6CA5-1EB4-9448-7C2EE087AAE3}" v="3" dt="2023-08-30T07:25:52.914"/>
    <p1510:client id="{735DB7C7-AF91-5A14-07B0-D9267E8E62EA}" v="24" dt="2023-08-29T15:41:02.32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727" autoAdjust="0"/>
    <p:restoredTop sz="81752" autoAdjust="0"/>
  </p:normalViewPr>
  <p:slideViewPr>
    <p:cSldViewPr snapToGrid="0">
      <p:cViewPr>
        <p:scale>
          <a:sx n="35" d="100"/>
          <a:sy n="35" d="100"/>
        </p:scale>
        <p:origin x="924" y="6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16" d="100"/>
        <a:sy n="116" d="100"/>
      </p:scale>
      <p:origin x="0" y="-469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commentAuthors" Target="comment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heme" Target="theme/theme1.xml"/><Relationship Id="rId40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dre de Araujo Vieira" userId="S::avieira2@ed.ac.uk::4c91897c-db21-4ff9-aa77-23d1e8ea61ae" providerId="AD" clId="Web-{51D822FE-6CA5-1EB4-9448-7C2EE087AAE3}"/>
    <pc:docChg chg="modSld">
      <pc:chgData name="Andre de Araujo Vieira" userId="S::avieira2@ed.ac.uk::4c91897c-db21-4ff9-aa77-23d1e8ea61ae" providerId="AD" clId="Web-{51D822FE-6CA5-1EB4-9448-7C2EE087AAE3}" dt="2023-08-30T07:25:45.289" v="1"/>
      <pc:docMkLst>
        <pc:docMk/>
      </pc:docMkLst>
      <pc:sldChg chg="modSp">
        <pc:chgData name="Andre de Araujo Vieira" userId="S::avieira2@ed.ac.uk::4c91897c-db21-4ff9-aa77-23d1e8ea61ae" providerId="AD" clId="Web-{51D822FE-6CA5-1EB4-9448-7C2EE087AAE3}" dt="2023-08-30T07:25:45.289" v="1"/>
        <pc:sldMkLst>
          <pc:docMk/>
          <pc:sldMk cId="1057963527" sldId="281"/>
        </pc:sldMkLst>
        <pc:spChg chg="mod">
          <ac:chgData name="Andre de Araujo Vieira" userId="S::avieira2@ed.ac.uk::4c91897c-db21-4ff9-aa77-23d1e8ea61ae" providerId="AD" clId="Web-{51D822FE-6CA5-1EB4-9448-7C2EE087AAE3}" dt="2023-08-30T07:25:45.289" v="1"/>
          <ac:spMkLst>
            <pc:docMk/>
            <pc:sldMk cId="1057963527" sldId="281"/>
            <ac:spMk id="5" creationId="{00000000-0000-0000-0000-000000000000}"/>
          </ac:spMkLst>
        </pc:spChg>
      </pc:sldChg>
    </pc:docChg>
  </pc:docChgLst>
  <pc:docChgLst>
    <pc:chgData name="Andre de Araujo Vieira" userId="4c91897c-db21-4ff9-aa77-23d1e8ea61ae" providerId="ADAL" clId="{D633135F-17D5-4002-8CE5-9B99B2262DF5}"/>
    <pc:docChg chg="custSel modSld">
      <pc:chgData name="Andre de Araujo Vieira" userId="4c91897c-db21-4ff9-aa77-23d1e8ea61ae" providerId="ADAL" clId="{D633135F-17D5-4002-8CE5-9B99B2262DF5}" dt="2023-08-29T15:09:51.484" v="168" actId="14100"/>
      <pc:docMkLst>
        <pc:docMk/>
      </pc:docMkLst>
      <pc:sldChg chg="addSp modSp mod">
        <pc:chgData name="Andre de Araujo Vieira" userId="4c91897c-db21-4ff9-aa77-23d1e8ea61ae" providerId="ADAL" clId="{D633135F-17D5-4002-8CE5-9B99B2262DF5}" dt="2023-08-29T15:09:51.484" v="168" actId="14100"/>
        <pc:sldMkLst>
          <pc:docMk/>
          <pc:sldMk cId="698594072" sldId="256"/>
        </pc:sldMkLst>
        <pc:spChg chg="mod">
          <ac:chgData name="Andre de Araujo Vieira" userId="4c91897c-db21-4ff9-aa77-23d1e8ea61ae" providerId="ADAL" clId="{D633135F-17D5-4002-8CE5-9B99B2262DF5}" dt="2023-08-29T15:09:51.484" v="168" actId="14100"/>
          <ac:spMkLst>
            <pc:docMk/>
            <pc:sldMk cId="698594072" sldId="256"/>
            <ac:spMk id="6" creationId="{00000000-0000-0000-0000-000000000000}"/>
          </ac:spMkLst>
        </pc:spChg>
        <pc:spChg chg="add mod">
          <ac:chgData name="Andre de Araujo Vieira" userId="4c91897c-db21-4ff9-aa77-23d1e8ea61ae" providerId="ADAL" clId="{D633135F-17D5-4002-8CE5-9B99B2262DF5}" dt="2023-08-29T15:09:34.108" v="166" actId="1076"/>
          <ac:spMkLst>
            <pc:docMk/>
            <pc:sldMk cId="698594072" sldId="256"/>
            <ac:spMk id="22" creationId="{D9AF7C3B-2437-49A0-ADB1-6480C662E307}"/>
          </ac:spMkLst>
        </pc:spChg>
      </pc:sldChg>
      <pc:sldChg chg="modSp mod">
        <pc:chgData name="Andre de Araujo Vieira" userId="4c91897c-db21-4ff9-aa77-23d1e8ea61ae" providerId="ADAL" clId="{D633135F-17D5-4002-8CE5-9B99B2262DF5}" dt="2023-08-29T15:06:44.464" v="45" actId="27636"/>
        <pc:sldMkLst>
          <pc:docMk/>
          <pc:sldMk cId="100613578" sldId="259"/>
        </pc:sldMkLst>
        <pc:spChg chg="mod">
          <ac:chgData name="Andre de Araujo Vieira" userId="4c91897c-db21-4ff9-aa77-23d1e8ea61ae" providerId="ADAL" clId="{D633135F-17D5-4002-8CE5-9B99B2262DF5}" dt="2023-08-29T15:06:44.464" v="45" actId="27636"/>
          <ac:spMkLst>
            <pc:docMk/>
            <pc:sldMk cId="100613578" sldId="259"/>
            <ac:spMk id="6" creationId="{31D3C59F-0CF9-4C80-B77E-F90193D0E2E0}"/>
          </ac:spMkLst>
        </pc:spChg>
      </pc:sldChg>
      <pc:sldChg chg="addSp delSp modSp mod">
        <pc:chgData name="Andre de Araujo Vieira" userId="4c91897c-db21-4ff9-aa77-23d1e8ea61ae" providerId="ADAL" clId="{D633135F-17D5-4002-8CE5-9B99B2262DF5}" dt="2023-08-29T15:06:53.243" v="47"/>
        <pc:sldMkLst>
          <pc:docMk/>
          <pc:sldMk cId="3675864573" sldId="260"/>
        </pc:sldMkLst>
        <pc:spChg chg="del mod">
          <ac:chgData name="Andre de Araujo Vieira" userId="4c91897c-db21-4ff9-aa77-23d1e8ea61ae" providerId="ADAL" clId="{D633135F-17D5-4002-8CE5-9B99B2262DF5}" dt="2023-08-29T15:06:52.940" v="46" actId="478"/>
          <ac:spMkLst>
            <pc:docMk/>
            <pc:sldMk cId="3675864573" sldId="260"/>
            <ac:spMk id="12" creationId="{83539B96-7BAE-47A8-ACAD-7749C715D0A6}"/>
          </ac:spMkLst>
        </pc:spChg>
        <pc:spChg chg="add mod">
          <ac:chgData name="Andre de Araujo Vieira" userId="4c91897c-db21-4ff9-aa77-23d1e8ea61ae" providerId="ADAL" clId="{D633135F-17D5-4002-8CE5-9B99B2262DF5}" dt="2023-08-29T15:06:53.243" v="47"/>
          <ac:spMkLst>
            <pc:docMk/>
            <pc:sldMk cId="3675864573" sldId="260"/>
            <ac:spMk id="13" creationId="{D1E2CA3F-4A4B-42DC-A2FA-E1457BE92B4F}"/>
          </ac:spMkLst>
        </pc:spChg>
      </pc:sldChg>
      <pc:sldChg chg="addSp delSp modSp mod">
        <pc:chgData name="Andre de Araujo Vieira" userId="4c91897c-db21-4ff9-aa77-23d1e8ea61ae" providerId="ADAL" clId="{D633135F-17D5-4002-8CE5-9B99B2262DF5}" dt="2023-08-29T15:08:11.129" v="67" actId="478"/>
        <pc:sldMkLst>
          <pc:docMk/>
          <pc:sldMk cId="2700863356" sldId="261"/>
        </pc:sldMkLst>
        <pc:spChg chg="del mod">
          <ac:chgData name="Andre de Araujo Vieira" userId="4c91897c-db21-4ff9-aa77-23d1e8ea61ae" providerId="ADAL" clId="{D633135F-17D5-4002-8CE5-9B99B2262DF5}" dt="2023-08-29T15:06:59.682" v="48" actId="478"/>
          <ac:spMkLst>
            <pc:docMk/>
            <pc:sldMk cId="2700863356" sldId="261"/>
            <ac:spMk id="16" creationId="{0BB78338-B647-4BE2-A014-52C0C05FC9A4}"/>
          </ac:spMkLst>
        </pc:spChg>
        <pc:spChg chg="add mod">
          <ac:chgData name="Andre de Araujo Vieira" userId="4c91897c-db21-4ff9-aa77-23d1e8ea61ae" providerId="ADAL" clId="{D633135F-17D5-4002-8CE5-9B99B2262DF5}" dt="2023-08-29T15:06:59.995" v="49"/>
          <ac:spMkLst>
            <pc:docMk/>
            <pc:sldMk cId="2700863356" sldId="261"/>
            <ac:spMk id="17" creationId="{17FFCDAD-5804-42BF-86C1-555962C59549}"/>
          </ac:spMkLst>
        </pc:spChg>
        <pc:picChg chg="add del mod">
          <ac:chgData name="Andre de Araujo Vieira" userId="4c91897c-db21-4ff9-aa77-23d1e8ea61ae" providerId="ADAL" clId="{D633135F-17D5-4002-8CE5-9B99B2262DF5}" dt="2023-08-29T15:08:11.129" v="67" actId="478"/>
          <ac:picMkLst>
            <pc:docMk/>
            <pc:sldMk cId="2700863356" sldId="261"/>
            <ac:picMk id="18" creationId="{EE2A2397-EBBB-41D7-B608-820ECF5F480A}"/>
          </ac:picMkLst>
        </pc:picChg>
      </pc:sldChg>
      <pc:sldChg chg="addSp delSp modSp mod">
        <pc:chgData name="Andre de Araujo Vieira" userId="4c91897c-db21-4ff9-aa77-23d1e8ea61ae" providerId="ADAL" clId="{D633135F-17D5-4002-8CE5-9B99B2262DF5}" dt="2023-08-29T15:07:15.729" v="51"/>
        <pc:sldMkLst>
          <pc:docMk/>
          <pc:sldMk cId="3439051522" sldId="262"/>
        </pc:sldMkLst>
        <pc:spChg chg="del mod">
          <ac:chgData name="Andre de Araujo Vieira" userId="4c91897c-db21-4ff9-aa77-23d1e8ea61ae" providerId="ADAL" clId="{D633135F-17D5-4002-8CE5-9B99B2262DF5}" dt="2023-08-29T15:07:15.506" v="50" actId="478"/>
          <ac:spMkLst>
            <pc:docMk/>
            <pc:sldMk cId="3439051522" sldId="262"/>
            <ac:spMk id="30" creationId="{986DD6E8-9AF2-4C1F-8E2B-C76C8C8447EF}"/>
          </ac:spMkLst>
        </pc:spChg>
        <pc:spChg chg="add mod">
          <ac:chgData name="Andre de Araujo Vieira" userId="4c91897c-db21-4ff9-aa77-23d1e8ea61ae" providerId="ADAL" clId="{D633135F-17D5-4002-8CE5-9B99B2262DF5}" dt="2023-08-29T15:07:15.729" v="51"/>
          <ac:spMkLst>
            <pc:docMk/>
            <pc:sldMk cId="3439051522" sldId="262"/>
            <ac:spMk id="31" creationId="{466B3322-07EF-4469-9A2C-8AAD66B88BF4}"/>
          </ac:spMkLst>
        </pc:spChg>
      </pc:sldChg>
      <pc:sldChg chg="addSp delSp modSp mod">
        <pc:chgData name="Andre de Araujo Vieira" userId="4c91897c-db21-4ff9-aa77-23d1e8ea61ae" providerId="ADAL" clId="{D633135F-17D5-4002-8CE5-9B99B2262DF5}" dt="2023-08-29T15:07:58.458" v="64"/>
        <pc:sldMkLst>
          <pc:docMk/>
          <pc:sldMk cId="120592683" sldId="264"/>
        </pc:sldMkLst>
        <pc:spChg chg="del mod">
          <ac:chgData name="Andre de Araujo Vieira" userId="4c91897c-db21-4ff9-aa77-23d1e8ea61ae" providerId="ADAL" clId="{D633135F-17D5-4002-8CE5-9B99B2262DF5}" dt="2023-08-29T15:07:58.077" v="63" actId="478"/>
          <ac:spMkLst>
            <pc:docMk/>
            <pc:sldMk cId="120592683" sldId="264"/>
            <ac:spMk id="28" creationId="{E6835893-F61F-4A0F-9FBC-B943A86EADAE}"/>
          </ac:spMkLst>
        </pc:spChg>
        <pc:spChg chg="add mod">
          <ac:chgData name="Andre de Araujo Vieira" userId="4c91897c-db21-4ff9-aa77-23d1e8ea61ae" providerId="ADAL" clId="{D633135F-17D5-4002-8CE5-9B99B2262DF5}" dt="2023-08-29T15:07:58.458" v="64"/>
          <ac:spMkLst>
            <pc:docMk/>
            <pc:sldMk cId="120592683" sldId="264"/>
            <ac:spMk id="29" creationId="{660EFBFE-F70D-49BB-B4CD-A678FCE49597}"/>
          </ac:spMkLst>
        </pc:spChg>
      </pc:sldChg>
      <pc:sldChg chg="addSp delSp modSp mod">
        <pc:chgData name="Andre de Araujo Vieira" userId="4c91897c-db21-4ff9-aa77-23d1e8ea61ae" providerId="ADAL" clId="{D633135F-17D5-4002-8CE5-9B99B2262DF5}" dt="2023-08-29T15:07:22.869" v="53"/>
        <pc:sldMkLst>
          <pc:docMk/>
          <pc:sldMk cId="3952763686" sldId="266"/>
        </pc:sldMkLst>
        <pc:spChg chg="del mod">
          <ac:chgData name="Andre de Araujo Vieira" userId="4c91897c-db21-4ff9-aa77-23d1e8ea61ae" providerId="ADAL" clId="{D633135F-17D5-4002-8CE5-9B99B2262DF5}" dt="2023-08-29T15:07:22.654" v="52" actId="478"/>
          <ac:spMkLst>
            <pc:docMk/>
            <pc:sldMk cId="3952763686" sldId="266"/>
            <ac:spMk id="37" creationId="{BBA43C36-AD21-4009-A3D4-B46E548EB40B}"/>
          </ac:spMkLst>
        </pc:spChg>
        <pc:spChg chg="add mod">
          <ac:chgData name="Andre de Araujo Vieira" userId="4c91897c-db21-4ff9-aa77-23d1e8ea61ae" providerId="ADAL" clId="{D633135F-17D5-4002-8CE5-9B99B2262DF5}" dt="2023-08-29T15:07:22.869" v="53"/>
          <ac:spMkLst>
            <pc:docMk/>
            <pc:sldMk cId="3952763686" sldId="266"/>
            <ac:spMk id="43" creationId="{AB52DDA4-19D7-464E-9A7B-D1969C37A142}"/>
          </ac:spMkLst>
        </pc:spChg>
      </pc:sldChg>
      <pc:sldChg chg="addSp delSp modSp mod">
        <pc:chgData name="Andre de Araujo Vieira" userId="4c91897c-db21-4ff9-aa77-23d1e8ea61ae" providerId="ADAL" clId="{D633135F-17D5-4002-8CE5-9B99B2262DF5}" dt="2023-08-29T15:07:30.466" v="55"/>
        <pc:sldMkLst>
          <pc:docMk/>
          <pc:sldMk cId="2893339353" sldId="267"/>
        </pc:sldMkLst>
        <pc:spChg chg="del mod">
          <ac:chgData name="Andre de Araujo Vieira" userId="4c91897c-db21-4ff9-aa77-23d1e8ea61ae" providerId="ADAL" clId="{D633135F-17D5-4002-8CE5-9B99B2262DF5}" dt="2023-08-29T15:07:30.240" v="54" actId="478"/>
          <ac:spMkLst>
            <pc:docMk/>
            <pc:sldMk cId="2893339353" sldId="267"/>
            <ac:spMk id="16" creationId="{E0180223-D14C-438F-B4B1-0188CAAD78D2}"/>
          </ac:spMkLst>
        </pc:spChg>
        <pc:spChg chg="add mod">
          <ac:chgData name="Andre de Araujo Vieira" userId="4c91897c-db21-4ff9-aa77-23d1e8ea61ae" providerId="ADAL" clId="{D633135F-17D5-4002-8CE5-9B99B2262DF5}" dt="2023-08-29T15:07:30.466" v="55"/>
          <ac:spMkLst>
            <pc:docMk/>
            <pc:sldMk cId="2893339353" sldId="267"/>
            <ac:spMk id="17" creationId="{DBA73FB4-E40C-47C1-A056-125A9D08471C}"/>
          </ac:spMkLst>
        </pc:spChg>
      </pc:sldChg>
      <pc:sldChg chg="addSp delSp modSp mod">
        <pc:chgData name="Andre de Araujo Vieira" userId="4c91897c-db21-4ff9-aa77-23d1e8ea61ae" providerId="ADAL" clId="{D633135F-17D5-4002-8CE5-9B99B2262DF5}" dt="2023-08-29T15:07:38.551" v="57"/>
        <pc:sldMkLst>
          <pc:docMk/>
          <pc:sldMk cId="3267578437" sldId="268"/>
        </pc:sldMkLst>
        <pc:spChg chg="del mod">
          <ac:chgData name="Andre de Araujo Vieira" userId="4c91897c-db21-4ff9-aa77-23d1e8ea61ae" providerId="ADAL" clId="{D633135F-17D5-4002-8CE5-9B99B2262DF5}" dt="2023-08-29T15:07:38.317" v="56" actId="478"/>
          <ac:spMkLst>
            <pc:docMk/>
            <pc:sldMk cId="3267578437" sldId="268"/>
            <ac:spMk id="15" creationId="{21F06E56-5965-44A5-8A86-C6FC433B6A35}"/>
          </ac:spMkLst>
        </pc:spChg>
        <pc:spChg chg="add mod">
          <ac:chgData name="Andre de Araujo Vieira" userId="4c91897c-db21-4ff9-aa77-23d1e8ea61ae" providerId="ADAL" clId="{D633135F-17D5-4002-8CE5-9B99B2262DF5}" dt="2023-08-29T15:07:38.551" v="57"/>
          <ac:spMkLst>
            <pc:docMk/>
            <pc:sldMk cId="3267578437" sldId="268"/>
            <ac:spMk id="16" creationId="{1212FA80-3FAE-41A5-8598-17D136D90FCE}"/>
          </ac:spMkLst>
        </pc:spChg>
      </pc:sldChg>
      <pc:sldChg chg="addSp delSp modSp mod">
        <pc:chgData name="Andre de Araujo Vieira" userId="4c91897c-db21-4ff9-aa77-23d1e8ea61ae" providerId="ADAL" clId="{D633135F-17D5-4002-8CE5-9B99B2262DF5}" dt="2023-08-29T15:07:43.231" v="59"/>
        <pc:sldMkLst>
          <pc:docMk/>
          <pc:sldMk cId="2040616517" sldId="269"/>
        </pc:sldMkLst>
        <pc:spChg chg="del mod">
          <ac:chgData name="Andre de Araujo Vieira" userId="4c91897c-db21-4ff9-aa77-23d1e8ea61ae" providerId="ADAL" clId="{D633135F-17D5-4002-8CE5-9B99B2262DF5}" dt="2023-08-29T15:07:43.029" v="58" actId="478"/>
          <ac:spMkLst>
            <pc:docMk/>
            <pc:sldMk cId="2040616517" sldId="269"/>
            <ac:spMk id="10" creationId="{C59DDAD7-17A9-49EF-A084-8BCE8BE7865C}"/>
          </ac:spMkLst>
        </pc:spChg>
        <pc:spChg chg="add mod">
          <ac:chgData name="Andre de Araujo Vieira" userId="4c91897c-db21-4ff9-aa77-23d1e8ea61ae" providerId="ADAL" clId="{D633135F-17D5-4002-8CE5-9B99B2262DF5}" dt="2023-08-29T15:07:43.231" v="59"/>
          <ac:spMkLst>
            <pc:docMk/>
            <pc:sldMk cId="2040616517" sldId="269"/>
            <ac:spMk id="12" creationId="{60B9A206-DC59-4CB1-ACF6-32A988F6AD88}"/>
          </ac:spMkLst>
        </pc:spChg>
      </pc:sldChg>
      <pc:sldChg chg="addSp delSp modSp mod">
        <pc:chgData name="Andre de Araujo Vieira" userId="4c91897c-db21-4ff9-aa77-23d1e8ea61ae" providerId="ADAL" clId="{D633135F-17D5-4002-8CE5-9B99B2262DF5}" dt="2023-08-29T15:07:54.539" v="62" actId="1076"/>
        <pc:sldMkLst>
          <pc:docMk/>
          <pc:sldMk cId="701854827" sldId="270"/>
        </pc:sldMkLst>
        <pc:spChg chg="del mod">
          <ac:chgData name="Andre de Araujo Vieira" userId="4c91897c-db21-4ff9-aa77-23d1e8ea61ae" providerId="ADAL" clId="{D633135F-17D5-4002-8CE5-9B99B2262DF5}" dt="2023-08-29T15:07:49.490" v="60" actId="478"/>
          <ac:spMkLst>
            <pc:docMk/>
            <pc:sldMk cId="701854827" sldId="270"/>
            <ac:spMk id="12" creationId="{C7148410-AEF4-4D46-91F7-0257DE7AB1CA}"/>
          </ac:spMkLst>
        </pc:spChg>
        <pc:spChg chg="mod">
          <ac:chgData name="Andre de Araujo Vieira" userId="4c91897c-db21-4ff9-aa77-23d1e8ea61ae" providerId="ADAL" clId="{D633135F-17D5-4002-8CE5-9B99B2262DF5}" dt="2023-08-29T15:07:54.539" v="62" actId="1076"/>
          <ac:spMkLst>
            <pc:docMk/>
            <pc:sldMk cId="701854827" sldId="270"/>
            <ac:spMk id="13" creationId="{61214DD9-8E19-4763-BDFF-2F99C54DE1BC}"/>
          </ac:spMkLst>
        </pc:spChg>
        <pc:spChg chg="add mod">
          <ac:chgData name="Andre de Araujo Vieira" userId="4c91897c-db21-4ff9-aa77-23d1e8ea61ae" providerId="ADAL" clId="{D633135F-17D5-4002-8CE5-9B99B2262DF5}" dt="2023-08-29T15:07:49.692" v="61"/>
          <ac:spMkLst>
            <pc:docMk/>
            <pc:sldMk cId="701854827" sldId="270"/>
            <ac:spMk id="14" creationId="{145F723E-9475-48FB-A3C4-F53FF1AD7D92}"/>
          </ac:spMkLst>
        </pc:spChg>
      </pc:sldChg>
      <pc:sldChg chg="modSp">
        <pc:chgData name="Andre de Araujo Vieira" userId="4c91897c-db21-4ff9-aa77-23d1e8ea61ae" providerId="ADAL" clId="{D633135F-17D5-4002-8CE5-9B99B2262DF5}" dt="2023-08-29T15:06:23.191" v="27"/>
        <pc:sldMkLst>
          <pc:docMk/>
          <pc:sldMk cId="792342711" sldId="271"/>
        </pc:sldMkLst>
        <pc:spChg chg="mod">
          <ac:chgData name="Andre de Araujo Vieira" userId="4c91897c-db21-4ff9-aa77-23d1e8ea61ae" providerId="ADAL" clId="{D633135F-17D5-4002-8CE5-9B99B2262DF5}" dt="2023-08-29T15:06:23.191" v="27"/>
          <ac:spMkLst>
            <pc:docMk/>
            <pc:sldMk cId="792342711" sldId="271"/>
            <ac:spMk id="11" creationId="{3A4B36E3-1831-45C4-8EE1-A03A7F282F30}"/>
          </ac:spMkLst>
        </pc:spChg>
      </pc:sldChg>
      <pc:sldChg chg="modSp">
        <pc:chgData name="Andre de Araujo Vieira" userId="4c91897c-db21-4ff9-aa77-23d1e8ea61ae" providerId="ADAL" clId="{D633135F-17D5-4002-8CE5-9B99B2262DF5}" dt="2023-08-29T15:06:23.191" v="27"/>
        <pc:sldMkLst>
          <pc:docMk/>
          <pc:sldMk cId="3026779470" sldId="272"/>
        </pc:sldMkLst>
        <pc:spChg chg="mod">
          <ac:chgData name="Andre de Araujo Vieira" userId="4c91897c-db21-4ff9-aa77-23d1e8ea61ae" providerId="ADAL" clId="{D633135F-17D5-4002-8CE5-9B99B2262DF5}" dt="2023-08-29T15:06:23.191" v="27"/>
          <ac:spMkLst>
            <pc:docMk/>
            <pc:sldMk cId="3026779470" sldId="272"/>
            <ac:spMk id="11" creationId="{3A4B36E3-1831-45C4-8EE1-A03A7F282F30}"/>
          </ac:spMkLst>
        </pc:spChg>
      </pc:sldChg>
      <pc:sldChg chg="modSp">
        <pc:chgData name="Andre de Araujo Vieira" userId="4c91897c-db21-4ff9-aa77-23d1e8ea61ae" providerId="ADAL" clId="{D633135F-17D5-4002-8CE5-9B99B2262DF5}" dt="2023-08-29T15:06:23.191" v="27"/>
        <pc:sldMkLst>
          <pc:docMk/>
          <pc:sldMk cId="2745225175" sldId="273"/>
        </pc:sldMkLst>
        <pc:spChg chg="mod">
          <ac:chgData name="Andre de Araujo Vieira" userId="4c91897c-db21-4ff9-aa77-23d1e8ea61ae" providerId="ADAL" clId="{D633135F-17D5-4002-8CE5-9B99B2262DF5}" dt="2023-08-29T15:06:23.191" v="27"/>
          <ac:spMkLst>
            <pc:docMk/>
            <pc:sldMk cId="2745225175" sldId="273"/>
            <ac:spMk id="11" creationId="{3A4B36E3-1831-45C4-8EE1-A03A7F282F30}"/>
          </ac:spMkLst>
        </pc:spChg>
      </pc:sldChg>
      <pc:sldChg chg="modSp">
        <pc:chgData name="Andre de Araujo Vieira" userId="4c91897c-db21-4ff9-aa77-23d1e8ea61ae" providerId="ADAL" clId="{D633135F-17D5-4002-8CE5-9B99B2262DF5}" dt="2023-08-29T15:06:23.191" v="27"/>
        <pc:sldMkLst>
          <pc:docMk/>
          <pc:sldMk cId="556585432" sldId="274"/>
        </pc:sldMkLst>
        <pc:spChg chg="mod">
          <ac:chgData name="Andre de Araujo Vieira" userId="4c91897c-db21-4ff9-aa77-23d1e8ea61ae" providerId="ADAL" clId="{D633135F-17D5-4002-8CE5-9B99B2262DF5}" dt="2023-08-29T15:06:23.191" v="27"/>
          <ac:spMkLst>
            <pc:docMk/>
            <pc:sldMk cId="556585432" sldId="274"/>
            <ac:spMk id="11" creationId="{3A4B36E3-1831-45C4-8EE1-A03A7F282F30}"/>
          </ac:spMkLst>
        </pc:spChg>
      </pc:sldChg>
      <pc:sldChg chg="modSp">
        <pc:chgData name="Andre de Araujo Vieira" userId="4c91897c-db21-4ff9-aa77-23d1e8ea61ae" providerId="ADAL" clId="{D633135F-17D5-4002-8CE5-9B99B2262DF5}" dt="2023-08-29T15:06:23.191" v="27"/>
        <pc:sldMkLst>
          <pc:docMk/>
          <pc:sldMk cId="1968025917" sldId="275"/>
        </pc:sldMkLst>
        <pc:spChg chg="mod">
          <ac:chgData name="Andre de Araujo Vieira" userId="4c91897c-db21-4ff9-aa77-23d1e8ea61ae" providerId="ADAL" clId="{D633135F-17D5-4002-8CE5-9B99B2262DF5}" dt="2023-08-29T15:06:23.191" v="27"/>
          <ac:spMkLst>
            <pc:docMk/>
            <pc:sldMk cId="1968025917" sldId="275"/>
            <ac:spMk id="11" creationId="{3A4B36E3-1831-45C4-8EE1-A03A7F282F30}"/>
          </ac:spMkLst>
        </pc:spChg>
      </pc:sldChg>
      <pc:sldChg chg="modSp">
        <pc:chgData name="Andre de Araujo Vieira" userId="4c91897c-db21-4ff9-aa77-23d1e8ea61ae" providerId="ADAL" clId="{D633135F-17D5-4002-8CE5-9B99B2262DF5}" dt="2023-08-29T15:06:23.191" v="27"/>
        <pc:sldMkLst>
          <pc:docMk/>
          <pc:sldMk cId="4123209304" sldId="276"/>
        </pc:sldMkLst>
        <pc:spChg chg="mod">
          <ac:chgData name="Andre de Araujo Vieira" userId="4c91897c-db21-4ff9-aa77-23d1e8ea61ae" providerId="ADAL" clId="{D633135F-17D5-4002-8CE5-9B99B2262DF5}" dt="2023-08-29T15:06:23.191" v="27"/>
          <ac:spMkLst>
            <pc:docMk/>
            <pc:sldMk cId="4123209304" sldId="276"/>
            <ac:spMk id="11" creationId="{3A4B36E3-1831-45C4-8EE1-A03A7F282F30}"/>
          </ac:spMkLst>
        </pc:spChg>
      </pc:sldChg>
      <pc:sldChg chg="modSp">
        <pc:chgData name="Andre de Araujo Vieira" userId="4c91897c-db21-4ff9-aa77-23d1e8ea61ae" providerId="ADAL" clId="{D633135F-17D5-4002-8CE5-9B99B2262DF5}" dt="2023-08-29T15:06:23.191" v="27"/>
        <pc:sldMkLst>
          <pc:docMk/>
          <pc:sldMk cId="2947716032" sldId="277"/>
        </pc:sldMkLst>
        <pc:spChg chg="mod">
          <ac:chgData name="Andre de Araujo Vieira" userId="4c91897c-db21-4ff9-aa77-23d1e8ea61ae" providerId="ADAL" clId="{D633135F-17D5-4002-8CE5-9B99B2262DF5}" dt="2023-08-29T15:06:23.191" v="27"/>
          <ac:spMkLst>
            <pc:docMk/>
            <pc:sldMk cId="2947716032" sldId="277"/>
            <ac:spMk id="11" creationId="{3A4B36E3-1831-45C4-8EE1-A03A7F282F30}"/>
          </ac:spMkLst>
        </pc:spChg>
      </pc:sldChg>
      <pc:sldChg chg="modSp mod">
        <pc:chgData name="Andre de Araujo Vieira" userId="4c91897c-db21-4ff9-aa77-23d1e8ea61ae" providerId="ADAL" clId="{D633135F-17D5-4002-8CE5-9B99B2262DF5}" dt="2023-08-29T15:06:23.191" v="27"/>
        <pc:sldMkLst>
          <pc:docMk/>
          <pc:sldMk cId="1174593886" sldId="279"/>
        </pc:sldMkLst>
        <pc:spChg chg="mod">
          <ac:chgData name="Andre de Araujo Vieira" userId="4c91897c-db21-4ff9-aa77-23d1e8ea61ae" providerId="ADAL" clId="{D633135F-17D5-4002-8CE5-9B99B2262DF5}" dt="2023-08-29T15:06:23.191" v="27"/>
          <ac:spMkLst>
            <pc:docMk/>
            <pc:sldMk cId="1174593886" sldId="279"/>
            <ac:spMk id="6" creationId="{00000000-0000-0000-0000-000000000000}"/>
          </ac:spMkLst>
        </pc:spChg>
      </pc:sldChg>
      <pc:sldChg chg="modSp">
        <pc:chgData name="Andre de Araujo Vieira" userId="4c91897c-db21-4ff9-aa77-23d1e8ea61ae" providerId="ADAL" clId="{D633135F-17D5-4002-8CE5-9B99B2262DF5}" dt="2023-08-29T15:06:23.191" v="27"/>
        <pc:sldMkLst>
          <pc:docMk/>
          <pc:sldMk cId="3160708771" sldId="280"/>
        </pc:sldMkLst>
        <pc:spChg chg="mod">
          <ac:chgData name="Andre de Araujo Vieira" userId="4c91897c-db21-4ff9-aa77-23d1e8ea61ae" providerId="ADAL" clId="{D633135F-17D5-4002-8CE5-9B99B2262DF5}" dt="2023-08-29T15:06:23.191" v="27"/>
          <ac:spMkLst>
            <pc:docMk/>
            <pc:sldMk cId="3160708771" sldId="280"/>
            <ac:spMk id="11" creationId="{3A4B36E3-1831-45C4-8EE1-A03A7F282F30}"/>
          </ac:spMkLst>
        </pc:spChg>
      </pc:sldChg>
    </pc:docChg>
  </pc:docChgLst>
  <pc:docChgLst>
    <pc:chgData name="Andre de Araujo Vieira" userId="S::avieira2@ed.ac.uk::4c91897c-db21-4ff9-aa77-23d1e8ea61ae" providerId="AD" clId="Web-{735DB7C7-AF91-5A14-07B0-D9267E8E62EA}"/>
    <pc:docChg chg="addSld delSld modSld">
      <pc:chgData name="Andre de Araujo Vieira" userId="S::avieira2@ed.ac.uk::4c91897c-db21-4ff9-aa77-23d1e8ea61ae" providerId="AD" clId="Web-{735DB7C7-AF91-5A14-07B0-D9267E8E62EA}" dt="2023-08-29T15:41:02.326" v="23" actId="1076"/>
      <pc:docMkLst>
        <pc:docMk/>
      </pc:docMkLst>
      <pc:sldChg chg="delSp modSp delAnim">
        <pc:chgData name="Andre de Araujo Vieira" userId="S::avieira2@ed.ac.uk::4c91897c-db21-4ff9-aa77-23d1e8ea61ae" providerId="AD" clId="Web-{735DB7C7-AF91-5A14-07B0-D9267E8E62EA}" dt="2023-08-29T15:41:02.326" v="23" actId="1076"/>
        <pc:sldMkLst>
          <pc:docMk/>
          <pc:sldMk cId="120592683" sldId="264"/>
        </pc:sldMkLst>
        <pc:spChg chg="mod">
          <ac:chgData name="Andre de Araujo Vieira" userId="S::avieira2@ed.ac.uk::4c91897c-db21-4ff9-aa77-23d1e8ea61ae" providerId="AD" clId="Web-{735DB7C7-AF91-5A14-07B0-D9267E8E62EA}" dt="2023-08-29T15:41:02.326" v="23" actId="1076"/>
          <ac:spMkLst>
            <pc:docMk/>
            <pc:sldMk cId="120592683" sldId="264"/>
            <ac:spMk id="31" creationId="{1BD90E15-9B01-451C-B2E2-6E4CD7289EF3}"/>
          </ac:spMkLst>
        </pc:spChg>
        <pc:spChg chg="mod">
          <ac:chgData name="Andre de Araujo Vieira" userId="S::avieira2@ed.ac.uk::4c91897c-db21-4ff9-aa77-23d1e8ea61ae" providerId="AD" clId="Web-{735DB7C7-AF91-5A14-07B0-D9267E8E62EA}" dt="2023-08-29T15:41:02.326" v="22" actId="1076"/>
          <ac:spMkLst>
            <pc:docMk/>
            <pc:sldMk cId="120592683" sldId="264"/>
            <ac:spMk id="32" creationId="{C6B7739C-58C4-4EA2-967B-55195EAD339E}"/>
          </ac:spMkLst>
        </pc:spChg>
        <pc:spChg chg="mod">
          <ac:chgData name="Andre de Araujo Vieira" userId="S::avieira2@ed.ac.uk::4c91897c-db21-4ff9-aa77-23d1e8ea61ae" providerId="AD" clId="Web-{735DB7C7-AF91-5A14-07B0-D9267E8E62EA}" dt="2023-08-29T15:40:41.997" v="14" actId="1076"/>
          <ac:spMkLst>
            <pc:docMk/>
            <pc:sldMk cId="120592683" sldId="264"/>
            <ac:spMk id="33" creationId="{EBAF594C-2179-4FFC-B278-94F314E191EA}"/>
          </ac:spMkLst>
        </pc:spChg>
        <pc:spChg chg="mod">
          <ac:chgData name="Andre de Araujo Vieira" userId="S::avieira2@ed.ac.uk::4c91897c-db21-4ff9-aa77-23d1e8ea61ae" providerId="AD" clId="Web-{735DB7C7-AF91-5A14-07B0-D9267E8E62EA}" dt="2023-08-29T15:40:42.013" v="15" actId="1076"/>
          <ac:spMkLst>
            <pc:docMk/>
            <pc:sldMk cId="120592683" sldId="264"/>
            <ac:spMk id="34" creationId="{2B39D1B0-ED8E-4F32-9469-8A2AF3F23286}"/>
          </ac:spMkLst>
        </pc:spChg>
        <pc:spChg chg="mod">
          <ac:chgData name="Andre de Araujo Vieira" userId="S::avieira2@ed.ac.uk::4c91897c-db21-4ff9-aa77-23d1e8ea61ae" providerId="AD" clId="Web-{735DB7C7-AF91-5A14-07B0-D9267E8E62EA}" dt="2023-08-29T15:41:01.123" v="21" actId="1076"/>
          <ac:spMkLst>
            <pc:docMk/>
            <pc:sldMk cId="120592683" sldId="264"/>
            <ac:spMk id="35" creationId="{2EE8BD2A-AF66-4C4E-92E3-2E8A0B542570}"/>
          </ac:spMkLst>
        </pc:spChg>
        <pc:spChg chg="mod">
          <ac:chgData name="Andre de Araujo Vieira" userId="S::avieira2@ed.ac.uk::4c91897c-db21-4ff9-aa77-23d1e8ea61ae" providerId="AD" clId="Web-{735DB7C7-AF91-5A14-07B0-D9267E8E62EA}" dt="2023-08-29T15:40:15.824" v="8" actId="1076"/>
          <ac:spMkLst>
            <pc:docMk/>
            <pc:sldMk cId="120592683" sldId="264"/>
            <ac:spMk id="36" creationId="{523EE0EE-461A-47CA-A085-E1F757120DD4}"/>
          </ac:spMkLst>
        </pc:spChg>
        <pc:spChg chg="mod">
          <ac:chgData name="Andre de Araujo Vieira" userId="S::avieira2@ed.ac.uk::4c91897c-db21-4ff9-aa77-23d1e8ea61ae" providerId="AD" clId="Web-{735DB7C7-AF91-5A14-07B0-D9267E8E62EA}" dt="2023-08-29T15:40:08.340" v="6" actId="1076"/>
          <ac:spMkLst>
            <pc:docMk/>
            <pc:sldMk cId="120592683" sldId="264"/>
            <ac:spMk id="40" creationId="{2DCE59EB-8D6A-4869-85E8-681EC7D1FB3E}"/>
          </ac:spMkLst>
        </pc:spChg>
        <pc:spChg chg="mod">
          <ac:chgData name="Andre de Araujo Vieira" userId="S::avieira2@ed.ac.uk::4c91897c-db21-4ff9-aa77-23d1e8ea61ae" providerId="AD" clId="Web-{735DB7C7-AF91-5A14-07B0-D9267E8E62EA}" dt="2023-08-29T15:40:15.840" v="9" actId="1076"/>
          <ac:spMkLst>
            <pc:docMk/>
            <pc:sldMk cId="120592683" sldId="264"/>
            <ac:spMk id="41" creationId="{5E5A2D4A-DFF5-48FF-86A6-772641CF86CF}"/>
          </ac:spMkLst>
        </pc:spChg>
        <pc:spChg chg="mod">
          <ac:chgData name="Andre de Araujo Vieira" userId="S::avieira2@ed.ac.uk::4c91897c-db21-4ff9-aa77-23d1e8ea61ae" providerId="AD" clId="Web-{735DB7C7-AF91-5A14-07B0-D9267E8E62EA}" dt="2023-08-29T15:41:01.123" v="20" actId="1076"/>
          <ac:spMkLst>
            <pc:docMk/>
            <pc:sldMk cId="120592683" sldId="264"/>
            <ac:spMk id="42" creationId="{FDE1FF4E-35CE-47AA-BD90-0B8A4F47F462}"/>
          </ac:spMkLst>
        </pc:spChg>
        <pc:spChg chg="mod">
          <ac:chgData name="Andre de Araujo Vieira" userId="S::avieira2@ed.ac.uk::4c91897c-db21-4ff9-aa77-23d1e8ea61ae" providerId="AD" clId="Web-{735DB7C7-AF91-5A14-07B0-D9267E8E62EA}" dt="2023-08-29T15:40:08.355" v="7" actId="1076"/>
          <ac:spMkLst>
            <pc:docMk/>
            <pc:sldMk cId="120592683" sldId="264"/>
            <ac:spMk id="45" creationId="{289AD2A7-5F51-4960-85AE-1B9FABBE8DA0}"/>
          </ac:spMkLst>
        </pc:spChg>
        <pc:spChg chg="del">
          <ac:chgData name="Andre de Araujo Vieira" userId="S::avieira2@ed.ac.uk::4c91897c-db21-4ff9-aa77-23d1e8ea61ae" providerId="AD" clId="Web-{735DB7C7-AF91-5A14-07B0-D9267E8E62EA}" dt="2023-08-29T15:39:54.027" v="5"/>
          <ac:spMkLst>
            <pc:docMk/>
            <pc:sldMk cId="120592683" sldId="264"/>
            <ac:spMk id="47" creationId="{CCC1FC2D-F196-446C-B1BA-BF028F261F02}"/>
          </ac:spMkLst>
        </pc:spChg>
        <pc:spChg chg="del">
          <ac:chgData name="Andre de Araujo Vieira" userId="S::avieira2@ed.ac.uk::4c91897c-db21-4ff9-aa77-23d1e8ea61ae" providerId="AD" clId="Web-{735DB7C7-AF91-5A14-07B0-D9267E8E62EA}" dt="2023-08-29T15:39:43.464" v="4"/>
          <ac:spMkLst>
            <pc:docMk/>
            <pc:sldMk cId="120592683" sldId="264"/>
            <ac:spMk id="48" creationId="{4DEA0D62-6634-4F76-83B3-161414FEE4B6}"/>
          </ac:spMkLst>
        </pc:spChg>
      </pc:sldChg>
      <pc:sldChg chg="del">
        <pc:chgData name="Andre de Araujo Vieira" userId="S::avieira2@ed.ac.uk::4c91897c-db21-4ff9-aa77-23d1e8ea61ae" providerId="AD" clId="Web-{735DB7C7-AF91-5A14-07B0-D9267E8E62EA}" dt="2023-08-29T15:37:35.568" v="0"/>
        <pc:sldMkLst>
          <pc:docMk/>
          <pc:sldMk cId="2745225175" sldId="273"/>
        </pc:sldMkLst>
      </pc:sldChg>
      <pc:sldChg chg="del">
        <pc:chgData name="Andre de Araujo Vieira" userId="S::avieira2@ed.ac.uk::4c91897c-db21-4ff9-aa77-23d1e8ea61ae" providerId="AD" clId="Web-{735DB7C7-AF91-5A14-07B0-D9267E8E62EA}" dt="2023-08-29T15:38:09.381" v="2"/>
        <pc:sldMkLst>
          <pc:docMk/>
          <pc:sldMk cId="556585432" sldId="274"/>
        </pc:sldMkLst>
      </pc:sldChg>
      <pc:sldChg chg="del">
        <pc:chgData name="Andre de Araujo Vieira" userId="S::avieira2@ed.ac.uk::4c91897c-db21-4ff9-aa77-23d1e8ea61ae" providerId="AD" clId="Web-{735DB7C7-AF91-5A14-07B0-D9267E8E62EA}" dt="2023-08-29T15:37:41.958" v="1"/>
        <pc:sldMkLst>
          <pc:docMk/>
          <pc:sldMk cId="3160708771" sldId="280"/>
        </pc:sldMkLst>
      </pc:sldChg>
      <pc:sldChg chg="add">
        <pc:chgData name="Andre de Araujo Vieira" userId="S::avieira2@ed.ac.uk::4c91897c-db21-4ff9-aa77-23d1e8ea61ae" providerId="AD" clId="Web-{735DB7C7-AF91-5A14-07B0-D9267E8E62EA}" dt="2023-08-29T15:38:11.491" v="3"/>
        <pc:sldMkLst>
          <pc:docMk/>
          <pc:sldMk cId="3235789295" sldId="282"/>
        </pc:sldMkLst>
      </pc:sldChg>
    </pc:docChg>
  </pc:docChgLst>
  <pc:docChgLst>
    <pc:chgData name="Andre de Araujo Vieira" userId="S::avieira2@ed.ac.uk::4c91897c-db21-4ff9-aa77-23d1e8ea61ae" providerId="AD" clId="Web-{24053271-DD16-8247-5F41-AAA9B8BED11C}"/>
    <pc:docChg chg="addSld delSld">
      <pc:chgData name="Andre de Araujo Vieira" userId="S::avieira2@ed.ac.uk::4c91897c-db21-4ff9-aa77-23d1e8ea61ae" providerId="AD" clId="Web-{24053271-DD16-8247-5F41-AAA9B8BED11C}" dt="2023-08-29T15:13:05.025" v="1"/>
      <pc:docMkLst>
        <pc:docMk/>
      </pc:docMkLst>
      <pc:sldChg chg="del">
        <pc:chgData name="Andre de Araujo Vieira" userId="S::avieira2@ed.ac.uk::4c91897c-db21-4ff9-aa77-23d1e8ea61ae" providerId="AD" clId="Web-{24053271-DD16-8247-5F41-AAA9B8BED11C}" dt="2023-08-29T15:13:05.025" v="1"/>
        <pc:sldMkLst>
          <pc:docMk/>
          <pc:sldMk cId="1174593886" sldId="279"/>
        </pc:sldMkLst>
      </pc:sldChg>
      <pc:sldChg chg="add replId">
        <pc:chgData name="Andre de Araujo Vieira" userId="S::avieira2@ed.ac.uk::4c91897c-db21-4ff9-aa77-23d1e8ea61ae" providerId="AD" clId="Web-{24053271-DD16-8247-5F41-AAA9B8BED11C}" dt="2023-08-29T15:13:03.556" v="0"/>
        <pc:sldMkLst>
          <pc:docMk/>
          <pc:sldMk cId="1057963527" sldId="281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FD4350-30AF-441F-873B-B39B5B9726D6}" type="datetimeFigureOut">
              <a:rPr lang="en-GB" smtClean="0"/>
              <a:t>17/10/2023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2FDDC8-5CD9-479E-803E-D081C8F6DBC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76832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2FDDC8-5CD9-479E-803E-D081C8F6DBCF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50720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GB" b="0" i="0">
                <a:solidFill>
                  <a:srgbClr val="333333"/>
                </a:solidFill>
                <a:effectLst/>
                <a:latin typeface="Ubuntu"/>
              </a:rPr>
              <a:t>Do you know how and where to keep 3 copies of your data which are always up to date?</a:t>
            </a:r>
          </a:p>
          <a:p>
            <a:pPr algn="l"/>
            <a:r>
              <a:rPr lang="en-GB" b="0" i="0">
                <a:solidFill>
                  <a:srgbClr val="333333"/>
                </a:solidFill>
                <a:effectLst/>
                <a:latin typeface="Ubuntu"/>
              </a:rPr>
              <a:t>Secure data preservation is very difficult to achieve without institutional support and know-how. One option is cloud storage, but not all data may be put in a public cloud.</a:t>
            </a:r>
          </a:p>
          <a:p>
            <a:pPr algn="l"/>
            <a:r>
              <a:rPr lang="en-GB" b="0" i="0">
                <a:solidFill>
                  <a:srgbClr val="333333"/>
                </a:solidFill>
                <a:effectLst/>
                <a:latin typeface="Ubuntu"/>
              </a:rPr>
              <a:t>You should always check your institutional guidelines and what solutions are available in your organisation.</a:t>
            </a:r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61C124-7373-F149-A166-BB8240B9FE77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69491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4E2796-9D9B-4DFC-A7D7-C58FC168FE12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00681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6C576-BD95-423E-AA71-1CCBE5A2C0B1}" type="datetime1">
              <a:rPr lang="en-GB" smtClean="0"/>
              <a:t>17/10/2023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A9F44-D81C-46CF-9BB4-4C45922E8C7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10907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00357-D6EE-4E58-935E-C1E17DFD89F8}" type="datetime1">
              <a:rPr lang="en-GB" smtClean="0"/>
              <a:t>17/10/2023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A9F44-D81C-46CF-9BB4-4C45922E8C7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59690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B89A8-6FBE-4A52-A9FC-918D56BFE592}" type="datetime1">
              <a:rPr lang="en-GB" smtClean="0"/>
              <a:t>17/10/2023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A9F44-D81C-46CF-9BB4-4C45922E8C7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62505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3A292C-E80B-4348-91B9-C14B9A45F508}" type="datetime1">
              <a:rPr lang="en-GB" smtClean="0"/>
              <a:t>17/10/2023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A9F44-D81C-46CF-9BB4-4C45922E8C7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04650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64CE1-A422-4BA1-997B-97978B44E9FC}" type="datetime1">
              <a:rPr lang="en-GB" smtClean="0"/>
              <a:t>17/10/2023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A9F44-D81C-46CF-9BB4-4C45922E8C7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95005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426AA-107D-4099-A865-CDB0FDA51FED}" type="datetime1">
              <a:rPr lang="en-GB" smtClean="0"/>
              <a:t>17/10/2023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A9F44-D81C-46CF-9BB4-4C45922E8C7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3432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F5002-5424-4694-A3A0-0D556CDD6812}" type="datetime1">
              <a:rPr lang="en-GB" smtClean="0"/>
              <a:t>17/10/2023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A9F44-D81C-46CF-9BB4-4C45922E8C7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41424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6F994-7002-4E68-AF78-6A8FD2C775DE}" type="datetime1">
              <a:rPr lang="en-GB" smtClean="0"/>
              <a:t>17/10/2023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A9F44-D81C-46CF-9BB4-4C45922E8C7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79265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6D46D9-A7D6-474A-93EC-456E5D7FECD0}" type="datetime1">
              <a:rPr lang="en-GB" smtClean="0"/>
              <a:t>17/10/2023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A9F44-D81C-46CF-9BB4-4C45922E8C7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26572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3777A-4FD7-4CC3-8BA3-2A13815752F8}" type="datetime1">
              <a:rPr lang="en-GB" smtClean="0"/>
              <a:t>17/10/2023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A9F44-D81C-46CF-9BB4-4C45922E8C7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7533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2F3985-29FC-4EDE-A276-8AF161ECFF14}" type="datetime1">
              <a:rPr lang="en-GB" smtClean="0"/>
              <a:t>17/10/2023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A9F44-D81C-46CF-9BB4-4C45922E8C7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782939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22795F-8648-44A0-9DC6-7D6310B041CB}" type="datetime1">
              <a:rPr lang="en-GB" smtClean="0"/>
              <a:t>17/10/2023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DA9F44-D81C-46CF-9BB4-4C45922E8C7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14684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a.ed.ac.uk/media/Data+Storage+in+Research+services/1_mgrpp5b5?st=131&amp;ed=219" TargetMode="External"/><Relationship Id="rId2" Type="http://schemas.openxmlformats.org/officeDocument/2006/relationships/hyperlink" Target="file:///\\csce.datastore.ed.ac.uk\csce\biology\users\YOUR_LOGIN" TargetMode="Externa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www.ed.ac.uk/information-services/computing/desktop-personal/connect-uni-file-storage" TargetMode="External"/><Relationship Id="rId5" Type="http://schemas.openxmlformats.org/officeDocument/2006/relationships/hyperlink" Target="https://media.ed.ac.uk/media/Data+Storage+in+Research+services/1_mgrpp5b5" TargetMode="External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a.ed.ac.uk/media/Data+Storage+in+Research+services/1_mgrpp5b5?st=394&amp;ed=480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uoe-my.sharepoint.com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iki.ed.ac.uk/display/RDMS" TargetMode="External"/><Relationship Id="rId2" Type="http://schemas.openxmlformats.org/officeDocument/2006/relationships/hyperlink" Target="https://www.wiki.ed.ac.uk/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digitalresearchservices.ed.ac.uk/resource-finder" TargetMode="External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3.png"/><Relationship Id="rId7" Type="http://schemas.openxmlformats.org/officeDocument/2006/relationships/hyperlink" Target="https://pixabay.com/en/arrow-right-arrow-sign-symbol-icon-310628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microsoft.com/office/2007/relationships/hdphoto" Target="../media/hdphoto2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hyperlink" Target="https://twitter.com/DRS_UoE" TargetMode="External"/><Relationship Id="rId13" Type="http://schemas.openxmlformats.org/officeDocument/2006/relationships/image" Target="../media/image46.png"/><Relationship Id="rId18" Type="http://schemas.openxmlformats.org/officeDocument/2006/relationships/hyperlink" Target="https://freesvg.org/mono-mail" TargetMode="External"/><Relationship Id="rId3" Type="http://schemas.openxmlformats.org/officeDocument/2006/relationships/image" Target="../media/image44.png"/><Relationship Id="rId21" Type="http://schemas.openxmlformats.org/officeDocument/2006/relationships/hyperlink" Target="https://openclipart.org/detail/24645/mailbox%201%20icon" TargetMode="External"/><Relationship Id="rId7" Type="http://schemas.openxmlformats.org/officeDocument/2006/relationships/hyperlink" Target="https://www.linkedin.com/company/DRS_UoE" TargetMode="External"/><Relationship Id="rId12" Type="http://schemas.openxmlformats.org/officeDocument/2006/relationships/hyperlink" Target="https://pixabay.com/nl/vectors/web-adres-website-internet-symbool-1873373/" TargetMode="External"/><Relationship Id="rId17" Type="http://schemas.openxmlformats.org/officeDocument/2006/relationships/image" Target="../media/image48.png"/><Relationship Id="rId2" Type="http://schemas.openxmlformats.org/officeDocument/2006/relationships/image" Target="../media/image2.png"/><Relationship Id="rId16" Type="http://schemas.openxmlformats.org/officeDocument/2006/relationships/image" Target="../media/image47.png"/><Relationship Id="rId20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digitalresearchservices.ed.ac.uk/" TargetMode="External"/><Relationship Id="rId11" Type="http://schemas.openxmlformats.org/officeDocument/2006/relationships/image" Target="../media/image45.png"/><Relationship Id="rId5" Type="http://schemas.openxmlformats.org/officeDocument/2006/relationships/hyperlink" Target="https://uoe.sharepoint.com/sites/DRSFacilitation" TargetMode="External"/><Relationship Id="rId15" Type="http://schemas.openxmlformats.org/officeDocument/2006/relationships/hyperlink" Target="https://www.linkedin.com/company/drs_uoe/" TargetMode="External"/><Relationship Id="rId10" Type="http://schemas.openxmlformats.org/officeDocument/2006/relationships/hyperlink" Target="mailto:digitalresearchservices@ed.ac.uk" TargetMode="External"/><Relationship Id="rId19" Type="http://schemas.openxmlformats.org/officeDocument/2006/relationships/image" Target="../media/image49.png"/><Relationship Id="rId4" Type="http://schemas.openxmlformats.org/officeDocument/2006/relationships/hyperlink" Target="https://mlist.is.ed.ac.uk/lists/subscribe/digitalresearch" TargetMode="External"/><Relationship Id="rId9" Type="http://schemas.openxmlformats.org/officeDocument/2006/relationships/hyperlink" Target="mailto:andre.vieira@ed.ac.uk" TargetMode="External"/><Relationship Id="rId14" Type="http://schemas.openxmlformats.org/officeDocument/2006/relationships/hyperlink" Target="https://commons.wikimedia.org/wiki/Category:Microsoft_SharePoint?uselang=de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image" Target="../media/image3.png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uoe.sharepoint.com/sites/DRSFacilitation/Shared%20Documents/Forms/AllItems.aspx?id=%2Fsites%2FDRSFacilitation%2FShared%20Documents%2FDigital%20Research%20Services%20Infographics&amp;viewid=ea3c6b00%2D9a64%2D4d43%2D8691%2Dda05ad9f901d" TargetMode="External"/><Relationship Id="rId4" Type="http://schemas.openxmlformats.org/officeDocument/2006/relationships/image" Target="../media/image25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D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5148E642-A693-4CF7-815A-BF09DA922E1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6" r="90"/>
          <a:stretch/>
        </p:blipFill>
        <p:spPr>
          <a:xfrm>
            <a:off x="1924050" y="1"/>
            <a:ext cx="10277475" cy="685799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369F412-C162-4DB2-A2AB-9BF1AE0DF99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6" r="90"/>
          <a:stretch/>
        </p:blipFill>
        <p:spPr>
          <a:xfrm>
            <a:off x="1594385" y="1"/>
            <a:ext cx="10277475" cy="685799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4460A08-76BD-4A54-A561-82067CDD7BD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6" r="90"/>
          <a:stretch/>
        </p:blipFill>
        <p:spPr>
          <a:xfrm>
            <a:off x="1166050" y="-1"/>
            <a:ext cx="10277475" cy="685799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0EFC72E-057B-433F-BBDD-A5662C76E3F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6" r="90"/>
          <a:stretch/>
        </p:blipFill>
        <p:spPr>
          <a:xfrm>
            <a:off x="766642" y="1"/>
            <a:ext cx="10277475" cy="685799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D6D0D19-3DA5-4645-9806-1E10C57A2C8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6" r="90"/>
          <a:stretch/>
        </p:blipFill>
        <p:spPr>
          <a:xfrm>
            <a:off x="428335" y="1"/>
            <a:ext cx="10277475" cy="685799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9692CA2-129B-469B-8EBC-C326BFBB681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6" r="90"/>
          <a:stretch/>
        </p:blipFill>
        <p:spPr>
          <a:xfrm>
            <a:off x="-37748" y="-3"/>
            <a:ext cx="10277475" cy="6857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944515" y="581944"/>
            <a:ext cx="7066510" cy="673186"/>
          </a:xfrm>
        </p:spPr>
        <p:txBody>
          <a:bodyPr>
            <a:normAutofit fontScale="90000"/>
          </a:bodyPr>
          <a:lstStyle/>
          <a:p>
            <a:r>
              <a:rPr lang="en-GB" sz="3600" b="1">
                <a:solidFill>
                  <a:schemeClr val="bg1"/>
                </a:solidFill>
                <a:latin typeface="Arial Black" panose="020B0A04020102020204" pitchFamily="34" charset="0"/>
              </a:rPr>
              <a:t>DIGITAL RESEARCH SERVICES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935241" y="1226452"/>
            <a:ext cx="3812771" cy="465659"/>
          </a:xfrm>
        </p:spPr>
        <p:txBody>
          <a:bodyPr>
            <a:normAutofit/>
          </a:bodyPr>
          <a:lstStyle/>
          <a:p>
            <a:pPr algn="l"/>
            <a:r>
              <a:rPr lang="en-GB" sz="1800">
                <a:solidFill>
                  <a:schemeClr val="bg1"/>
                </a:solidFill>
              </a:rPr>
              <a:t>RESEARCH FACILITATION TEAM</a:t>
            </a: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5622605" y="3145529"/>
            <a:ext cx="6220328" cy="17186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b="1">
                <a:solidFill>
                  <a:schemeClr val="bg1"/>
                </a:solidFill>
              </a:rPr>
              <a:t>HOW CAN THE DIGITAL RESEARCH SERVICES HELP YOUR RESEARCH?</a:t>
            </a:r>
            <a:endParaRPr lang="en-GB" sz="2800">
              <a:solidFill>
                <a:schemeClr val="bg1"/>
              </a:solidFill>
            </a:endParaRPr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9975927" y="6008915"/>
            <a:ext cx="2205314" cy="74570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400" dirty="0">
                <a:solidFill>
                  <a:schemeClr val="bg1"/>
                </a:solidFill>
              </a:rPr>
              <a:t>Dr André Vieira</a:t>
            </a:r>
          </a:p>
          <a:p>
            <a:pPr algn="l"/>
            <a:r>
              <a:rPr lang="en-GB" sz="1400" dirty="0">
                <a:solidFill>
                  <a:schemeClr val="bg1"/>
                </a:solidFill>
              </a:rPr>
              <a:t>Research Facilitator, CSE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234" y="523696"/>
            <a:ext cx="3075056" cy="702756"/>
          </a:xfrm>
          <a:prstGeom prst="rect">
            <a:avLst/>
          </a:prstGeom>
        </p:spPr>
      </p:pic>
      <p:sp>
        <p:nvSpPr>
          <p:cNvPr id="22" name="Subtitle 2">
            <a:extLst>
              <a:ext uri="{FF2B5EF4-FFF2-40B4-BE49-F238E27FC236}">
                <a16:creationId xmlns:a16="http://schemas.microsoft.com/office/drawing/2014/main" id="{D9AF7C3B-2437-49A0-ADB1-6480C662E307}"/>
              </a:ext>
            </a:extLst>
          </p:cNvPr>
          <p:cNvSpPr txBox="1">
            <a:spLocks/>
          </p:cNvSpPr>
          <p:nvPr/>
        </p:nvSpPr>
        <p:spPr>
          <a:xfrm>
            <a:off x="220155" y="6453934"/>
            <a:ext cx="3929879" cy="329358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400" dirty="0" smtClean="0">
                <a:solidFill>
                  <a:schemeClr val="bg1"/>
                </a:solidFill>
              </a:rPr>
              <a:t>18</a:t>
            </a:r>
            <a:r>
              <a:rPr lang="en-GB" sz="1400" baseline="30000" dirty="0" smtClean="0">
                <a:solidFill>
                  <a:schemeClr val="bg1"/>
                </a:solidFill>
              </a:rPr>
              <a:t>th </a:t>
            </a:r>
            <a:r>
              <a:rPr lang="en-GB" sz="1400" dirty="0">
                <a:solidFill>
                  <a:schemeClr val="bg1"/>
                </a:solidFill>
              </a:rPr>
              <a:t> </a:t>
            </a:r>
            <a:r>
              <a:rPr lang="en-GB" sz="1400" dirty="0" smtClean="0">
                <a:solidFill>
                  <a:schemeClr val="bg1"/>
                </a:solidFill>
              </a:rPr>
              <a:t>October</a:t>
            </a:r>
            <a:r>
              <a:rPr lang="en-GB" sz="1400" dirty="0" smtClean="0">
                <a:solidFill>
                  <a:schemeClr val="bg1"/>
                </a:solidFill>
              </a:rPr>
              <a:t>, School of Biological Sciences </a:t>
            </a:r>
            <a:endParaRPr lang="en-GB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85940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Ed_DaSH">
            <a:extLst>
              <a:ext uri="{FF2B5EF4-FFF2-40B4-BE49-F238E27FC236}">
                <a16:creationId xmlns:a16="http://schemas.microsoft.com/office/drawing/2014/main" id="{6F3CF586-06D2-46C3-A4A3-130E31C4A1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0670" y="5458691"/>
            <a:ext cx="1289214" cy="1325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AD6A8BB-6E1B-5E43-83C2-4F8F05A73369}"/>
              </a:ext>
            </a:extLst>
          </p:cNvPr>
          <p:cNvSpPr txBox="1"/>
          <p:nvPr/>
        </p:nvSpPr>
        <p:spPr>
          <a:xfrm>
            <a:off x="948099" y="1355649"/>
            <a:ext cx="10048452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rgbClr val="0070C0"/>
                </a:solidFill>
                <a:latin typeface="Source Sans 3" panose="020B0303030403020204" pitchFamily="34" charset="0"/>
              </a:rPr>
              <a:t>Back up (almost) everything created by a human or recorded by a machine as soon as it is created.</a:t>
            </a:r>
            <a:endParaRPr lang="pl-PL" sz="2800" dirty="0">
              <a:solidFill>
                <a:srgbClr val="0070C0"/>
              </a:solidFill>
              <a:latin typeface="Source Sans 3" panose="020B0303030403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800" dirty="0">
              <a:solidFill>
                <a:srgbClr val="0070C0"/>
              </a:solidFill>
              <a:latin typeface="Source Sans 3" panose="020B0303030403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rgbClr val="0070C0"/>
                </a:solidFill>
                <a:latin typeface="Source Sans 3" panose="020B0303030403020204" pitchFamily="34" charset="0"/>
              </a:rPr>
              <a:t>Always backup your files in 3 places, at least one should be off-site.</a:t>
            </a:r>
            <a:endParaRPr lang="pl-PL" sz="2800" dirty="0">
              <a:solidFill>
                <a:srgbClr val="0070C0"/>
              </a:solidFill>
              <a:latin typeface="Source Sans 3" panose="020B0303030403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800" dirty="0">
              <a:solidFill>
                <a:srgbClr val="0070C0"/>
              </a:solidFill>
              <a:latin typeface="Source Sans 3" panose="020B0303030403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rgbClr val="0070C0"/>
                </a:solidFill>
                <a:latin typeface="Source Sans 3" panose="020B0303030403020204" pitchFamily="34" charset="0"/>
              </a:rPr>
              <a:t>USB sticks are a failure-prone option and are not a valid solution for backup of scientific data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800" dirty="0">
              <a:solidFill>
                <a:srgbClr val="0070C0"/>
              </a:solidFill>
              <a:latin typeface="Source Sans 3" panose="020B0303030403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rgbClr val="0070C0"/>
                </a:solidFill>
                <a:latin typeface="Source Sans 3" panose="020B0303030403020204" pitchFamily="34" charset="0"/>
              </a:rPr>
              <a:t>A robust backup cannot be achieved manually</a:t>
            </a:r>
            <a:r>
              <a:rPr lang="pl-PL" sz="2800" dirty="0">
                <a:solidFill>
                  <a:srgbClr val="0070C0"/>
                </a:solidFill>
                <a:latin typeface="Source Sans 3" panose="020B0303030403020204" pitchFamily="34" charset="0"/>
              </a:rPr>
              <a:t> – the University gives you DataStore</a:t>
            </a:r>
            <a:endParaRPr lang="en-GB" sz="2800" dirty="0">
              <a:solidFill>
                <a:srgbClr val="0070C0"/>
              </a:solidFill>
              <a:latin typeface="Source Sans 3" panose="020B0303030403020204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5D34E58-AF9E-4741-A5B2-3ABCF1C42A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1013"/>
            <a:ext cx="10515600" cy="1325563"/>
          </a:xfrm>
        </p:spPr>
        <p:txBody>
          <a:bodyPr/>
          <a:lstStyle/>
          <a:p>
            <a:r>
              <a:rPr lang="pl-PL" dirty="0">
                <a:solidFill>
                  <a:srgbClr val="0070C0"/>
                </a:solidFill>
                <a:latin typeface="Source Sans 3" panose="020B0303030403020204" pitchFamily="34" charset="0"/>
              </a:rPr>
              <a:t>Keeping safe </a:t>
            </a:r>
            <a:r>
              <a:rPr lang="en-GB" dirty="0">
                <a:solidFill>
                  <a:srgbClr val="0070C0"/>
                </a:solidFill>
                <a:latin typeface="Source Sans 3" panose="020B0303030403020204" pitchFamily="34" charset="0"/>
              </a:rPr>
              <a:t>your project files and folders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19015" y="6414777"/>
            <a:ext cx="3843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Source Sans 3" panose="020B0303030403020204" pitchFamily="34" charset="0"/>
              </a:rPr>
              <a:t>Slide provided by T. Zielinski </a:t>
            </a:r>
            <a:endParaRPr lang="en-GB" dirty="0">
              <a:latin typeface="Source Sans 3" panose="020B03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08427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39788" y="457200"/>
            <a:ext cx="2593223" cy="729916"/>
          </a:xfrm>
        </p:spPr>
        <p:txBody>
          <a:bodyPr/>
          <a:lstStyle/>
          <a:p>
            <a:r>
              <a:rPr lang="en-GB" dirty="0" smtClean="0">
                <a:latin typeface="Source Sans 3" panose="020B0303030403020204" pitchFamily="34" charset="0"/>
              </a:rPr>
              <a:t>DataStore </a:t>
            </a:r>
            <a:endParaRPr lang="en-GB" dirty="0">
              <a:latin typeface="Source Sans 3" panose="020B0303030403020204" pitchFamily="34" charset="0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>
          <a:xfrm>
            <a:off x="839788" y="1862544"/>
            <a:ext cx="10133012" cy="1186236"/>
          </a:xfrm>
        </p:spPr>
        <p:txBody>
          <a:bodyPr>
            <a:normAutofit/>
          </a:bodyPr>
          <a:lstStyle/>
          <a:p>
            <a:r>
              <a:rPr lang="en-GB" sz="2400" b="1" dirty="0">
                <a:latin typeface="Source Sans 3" panose="020B0303030403020204" pitchFamily="34" charset="0"/>
              </a:rPr>
              <a:t>Group space</a:t>
            </a:r>
            <a:r>
              <a:rPr lang="en-GB" sz="2400" dirty="0">
                <a:latin typeface="Source Sans 3" panose="020B0303030403020204" pitchFamily="34" charset="0"/>
              </a:rPr>
              <a:t> </a:t>
            </a:r>
            <a:r>
              <a:rPr lang="en-GB" sz="2400" dirty="0" smtClean="0">
                <a:latin typeface="Source Sans 3" panose="020B0303030403020204" pitchFamily="34" charset="0"/>
              </a:rPr>
              <a:t> (\\</a:t>
            </a:r>
            <a:r>
              <a:rPr lang="en-GB" sz="2400" dirty="0">
                <a:latin typeface="Source Sans 3" panose="020B0303030403020204" pitchFamily="34" charset="0"/>
              </a:rPr>
              <a:t>csce.datastore.ed.ac.uk\</a:t>
            </a:r>
            <a:r>
              <a:rPr lang="en-GB" sz="2400" dirty="0" err="1">
                <a:latin typeface="Source Sans 3" panose="020B0303030403020204" pitchFamily="34" charset="0"/>
              </a:rPr>
              <a:t>csce</a:t>
            </a:r>
            <a:r>
              <a:rPr lang="en-GB" sz="2400" dirty="0">
                <a:latin typeface="Source Sans 3" panose="020B0303030403020204" pitchFamily="34" charset="0"/>
              </a:rPr>
              <a:t>\biology\groups\YOUR-GROUP)</a:t>
            </a:r>
          </a:p>
          <a:p>
            <a:r>
              <a:rPr lang="en-GB" sz="2400" b="1" dirty="0">
                <a:latin typeface="Source Sans 3" panose="020B0303030403020204" pitchFamily="34" charset="0"/>
              </a:rPr>
              <a:t>Private </a:t>
            </a:r>
            <a:r>
              <a:rPr lang="en-GB" sz="2400" dirty="0" smtClean="0">
                <a:latin typeface="Source Sans 3" panose="020B0303030403020204" pitchFamily="34" charset="0"/>
              </a:rPr>
              <a:t> (</a:t>
            </a:r>
            <a:r>
              <a:rPr lang="en-GB" sz="2400" dirty="0" smtClean="0">
                <a:latin typeface="Source Sans 3" panose="020B0303030403020204" pitchFamily="34" charset="0"/>
                <a:hlinkClick r:id="rId2" action="ppaction://hlinkfile"/>
              </a:rPr>
              <a:t>\\</a:t>
            </a:r>
            <a:r>
              <a:rPr lang="en-GB" sz="2400" dirty="0">
                <a:latin typeface="Source Sans 3" panose="020B0303030403020204" pitchFamily="34" charset="0"/>
                <a:hlinkClick r:id="rId2" action="ppaction://hlinkfile"/>
              </a:rPr>
              <a:t>csce.datastore.ed.ac.uk\</a:t>
            </a:r>
            <a:r>
              <a:rPr lang="en-GB" sz="2400" dirty="0" err="1">
                <a:latin typeface="Source Sans 3" panose="020B0303030403020204" pitchFamily="34" charset="0"/>
                <a:hlinkClick r:id="rId2" action="ppaction://hlinkfile"/>
              </a:rPr>
              <a:t>csce</a:t>
            </a:r>
            <a:r>
              <a:rPr lang="en-GB" sz="2400" dirty="0">
                <a:latin typeface="Source Sans 3" panose="020B0303030403020204" pitchFamily="34" charset="0"/>
                <a:hlinkClick r:id="rId2" action="ppaction://hlinkfile"/>
              </a:rPr>
              <a:t>\biology\users\YOUR_LOGIN</a:t>
            </a:r>
            <a:r>
              <a:rPr lang="en-GB" sz="2400" dirty="0" smtClean="0">
                <a:latin typeface="Source Sans 3" panose="020B0303030403020204" pitchFamily="34" charset="0"/>
              </a:rPr>
              <a:t>)</a:t>
            </a:r>
          </a:p>
          <a:p>
            <a:endParaRPr lang="en-GB" sz="2400" dirty="0" smtClean="0">
              <a:latin typeface="Source Sans 3" panose="020B0303030403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A9F44-D81C-46CF-9BB4-4C45922E8C76}" type="slidenum">
              <a:rPr lang="en-GB" sz="3200" smtClean="0">
                <a:latin typeface="Source Sans 3" panose="020B0303030403020204" pitchFamily="34" charset="0"/>
              </a:rPr>
              <a:t>11</a:t>
            </a:fld>
            <a:endParaRPr lang="en-GB" sz="3200">
              <a:latin typeface="Source Sans 3" panose="020B0303030403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839788" y="1243477"/>
            <a:ext cx="1069206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3200" dirty="0" smtClean="0">
                <a:latin typeface="Source Sans 3" panose="020B0303030403020204" pitchFamily="34" charset="0"/>
                <a:hlinkClick r:id="rId3"/>
              </a:rPr>
              <a:t>Why use DataStore</a:t>
            </a:r>
            <a:r>
              <a:rPr lang="en-GB" sz="3200" dirty="0" smtClean="0">
                <a:latin typeface="Source Sans 3" panose="020B0303030403020204" pitchFamily="34" charset="0"/>
              </a:rPr>
              <a:t> </a:t>
            </a:r>
            <a:endParaRPr lang="en-GB" sz="3200" dirty="0">
              <a:latin typeface="Source Sans 3" panose="020B030303040302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2080" y="2746248"/>
            <a:ext cx="7077040" cy="4111752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839788" y="3180563"/>
            <a:ext cx="3889878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>
                <a:latin typeface="Source Sans 3" panose="020B0303030403020204" pitchFamily="34" charset="0"/>
              </a:rPr>
              <a:t>Useful resources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Source Sans 3" panose="020B0303030403020204" pitchFamily="34" charset="0"/>
              </a:rPr>
              <a:t>Introductory presentation </a:t>
            </a:r>
          </a:p>
          <a:p>
            <a:r>
              <a:rPr lang="en-GB" dirty="0">
                <a:latin typeface="Source Sans 3" panose="020B0303030403020204" pitchFamily="34" charset="0"/>
                <a:hlinkClick r:id="rId5"/>
              </a:rPr>
              <a:t>15 min Data Storage Options presentation </a:t>
            </a:r>
            <a:r>
              <a:rPr lang="en-GB" dirty="0">
                <a:latin typeface="Source Sans 3" panose="020B0303030403020204" pitchFamily="34" charset="0"/>
              </a:rPr>
              <a:t>login to Media Hopper to view  </a:t>
            </a:r>
          </a:p>
          <a:p>
            <a:r>
              <a:rPr lang="en-GB" dirty="0">
                <a:latin typeface="Source Sans 3" panose="020B0303030403020204" pitchFamily="34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>
                <a:solidFill>
                  <a:srgbClr val="0070C0"/>
                </a:solidFill>
                <a:latin typeface="Source Sans 3" panose="020B0303030403020204" pitchFamily="34" charset="0"/>
                <a:cs typeface="Arial" panose="020B0604020202020204" pitchFamily="34" charset="0"/>
              </a:rPr>
              <a:t>Instructions how to use:</a:t>
            </a:r>
            <a:endParaRPr lang="en-US" dirty="0">
              <a:solidFill>
                <a:srgbClr val="0070C0"/>
              </a:solidFill>
              <a:latin typeface="Source Sans 3" panose="020B0303030403020204" pitchFamily="34" charset="0"/>
              <a:cs typeface="Arial" panose="020B0604020202020204" pitchFamily="34" charset="0"/>
            </a:endParaRPr>
          </a:p>
          <a:p>
            <a:r>
              <a:rPr lang="en-GB" dirty="0">
                <a:solidFill>
                  <a:srgbClr val="0070C0"/>
                </a:solidFill>
                <a:latin typeface="Source Sans 3" panose="020B0303030403020204" pitchFamily="34" charset="0"/>
                <a:hlinkClick r:id="rId6"/>
              </a:rPr>
              <a:t>https://www.ed.ac.uk/information-services/computing/desktop-personal/connect-uni-file-storage</a:t>
            </a:r>
            <a:endParaRPr lang="pl-PL" dirty="0">
              <a:solidFill>
                <a:srgbClr val="0070C0"/>
              </a:solidFill>
              <a:latin typeface="Source Sans 3" panose="020B0303030403020204" pitchFamily="34" charset="0"/>
            </a:endParaRPr>
          </a:p>
          <a:p>
            <a:r>
              <a:rPr lang="pl-PL" dirty="0">
                <a:solidFill>
                  <a:srgbClr val="0070C0"/>
                </a:solidFill>
                <a:latin typeface="Source Sans 3" panose="020B0303030403020204" pitchFamily="34" charset="0"/>
                <a:cs typeface="Arial"/>
              </a:rPr>
              <a:t>BioRDM wiki (recipes for </a:t>
            </a:r>
            <a:r>
              <a:rPr lang="en-GB" dirty="0">
                <a:solidFill>
                  <a:srgbClr val="0070C0"/>
                </a:solidFill>
                <a:latin typeface="Source Sans 3" panose="020B0303030403020204" pitchFamily="34" charset="0"/>
                <a:cs typeface="Arial"/>
              </a:rPr>
              <a:t>difficult use-cases</a:t>
            </a:r>
            <a:r>
              <a:rPr lang="pl-PL" dirty="0">
                <a:solidFill>
                  <a:srgbClr val="0070C0"/>
                </a:solidFill>
                <a:latin typeface="Source Sans 3" panose="020B0303030403020204" pitchFamily="34" charset="0"/>
                <a:cs typeface="Arial"/>
              </a:rPr>
              <a:t>)</a:t>
            </a:r>
            <a:endParaRPr lang="en-GB" dirty="0">
              <a:solidFill>
                <a:srgbClr val="0070C0"/>
              </a:solidFill>
              <a:latin typeface="Source Sans 3" panose="020B0303030403020204" pitchFamily="34" charset="0"/>
              <a:cs typeface="Arial"/>
            </a:endParaRPr>
          </a:p>
          <a:p>
            <a:endParaRPr lang="pl-PL" dirty="0">
              <a:solidFill>
                <a:srgbClr val="0070C0"/>
              </a:solidFill>
              <a:latin typeface="Source Sans 3" panose="020B0303030403020204" pitchFamily="34" charset="0"/>
              <a:cs typeface="Arial"/>
            </a:endParaRPr>
          </a:p>
          <a:p>
            <a:endParaRPr lang="en-GB" dirty="0">
              <a:latin typeface="Source Sans 3" panose="020B03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53349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9788" y="213158"/>
            <a:ext cx="10781947" cy="5763491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6115194"/>
            <a:ext cx="4397230" cy="534988"/>
          </a:xfrm>
        </p:spPr>
        <p:txBody>
          <a:bodyPr>
            <a:normAutofit/>
          </a:bodyPr>
          <a:lstStyle/>
          <a:p>
            <a:r>
              <a:rPr lang="en-GB" sz="2000" dirty="0" smtClean="0">
                <a:latin typeface="Source Sans 3" panose="020B0303030403020204" pitchFamily="34" charset="0"/>
                <a:hlinkClick r:id="rId3"/>
              </a:rPr>
              <a:t>Why use Data Sync</a:t>
            </a:r>
            <a:r>
              <a:rPr lang="en-GB" sz="2000" dirty="0" smtClean="0">
                <a:latin typeface="Source Sans 3" panose="020B0303030403020204" pitchFamily="34" charset="0"/>
              </a:rPr>
              <a:t> video</a:t>
            </a:r>
          </a:p>
          <a:p>
            <a:endParaRPr lang="en-GB" sz="2000" dirty="0">
              <a:latin typeface="Source Sans 3" panose="020B03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82990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E32E1-884B-4F45-AB3D-8734D6B64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rgbClr val="0070C0"/>
                </a:solidFill>
              </a:rPr>
              <a:t>University resources - Collaboration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67C6F7-AA50-4FE9-84EA-78EEE6F521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>
              <a:buNone/>
            </a:pPr>
            <a:r>
              <a:rPr lang="en-US" dirty="0" err="1">
                <a:solidFill>
                  <a:srgbClr val="0070C0"/>
                </a:solidFill>
                <a:cs typeface="Arial" panose="020B0604020202020204" pitchFamily="34" charset="0"/>
              </a:rPr>
              <a:t>Sharepoint</a:t>
            </a:r>
            <a:r>
              <a:rPr lang="en-US" dirty="0">
                <a:solidFill>
                  <a:srgbClr val="0070C0"/>
                </a:solidFill>
                <a:cs typeface="Arial" panose="020B0604020202020204" pitchFamily="34" charset="0"/>
              </a:rPr>
              <a:t> / OneDrive</a:t>
            </a:r>
          </a:p>
          <a:p>
            <a:pPr marL="0" indent="0">
              <a:buNone/>
            </a:pPr>
            <a:endParaRPr lang="en-US" sz="2400" dirty="0">
              <a:solidFill>
                <a:srgbClr val="0070C0"/>
              </a:solidFill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70C0"/>
                </a:solidFill>
                <a:cs typeface="Arial" panose="020B0604020202020204" pitchFamily="34" charset="0"/>
                <a:hlinkClick r:id="rId3"/>
              </a:rPr>
              <a:t>https://uoe-my.sharepoint.com</a:t>
            </a:r>
            <a:endParaRPr lang="en-US" sz="2400" dirty="0">
              <a:solidFill>
                <a:srgbClr val="0070C0"/>
              </a:solidFill>
              <a:cs typeface="Arial" panose="020B0604020202020204" pitchFamily="34" charset="0"/>
            </a:endParaRPr>
          </a:p>
          <a:p>
            <a:endParaRPr lang="en-US" sz="2400" dirty="0">
              <a:solidFill>
                <a:srgbClr val="0070C0"/>
              </a:solidFill>
              <a:cs typeface="Arial" panose="020B0604020202020204" pitchFamily="34" charset="0"/>
            </a:endParaRPr>
          </a:p>
          <a:p>
            <a:r>
              <a:rPr lang="pl-PL" sz="2400" dirty="0">
                <a:solidFill>
                  <a:srgbClr val="0070C0"/>
                </a:solidFill>
                <a:cs typeface="Arial"/>
              </a:rPr>
              <a:t>For </a:t>
            </a:r>
            <a:r>
              <a:rPr lang="pl-PL" sz="2400" dirty="0" err="1">
                <a:solidFill>
                  <a:srgbClr val="0070C0"/>
                </a:solidFill>
                <a:cs typeface="Arial"/>
              </a:rPr>
              <a:t>documents</a:t>
            </a:r>
            <a:r>
              <a:rPr lang="pl-PL" sz="2400" dirty="0">
                <a:solidFill>
                  <a:srgbClr val="0070C0"/>
                </a:solidFill>
                <a:cs typeface="Arial"/>
              </a:rPr>
              <a:t>, </a:t>
            </a:r>
            <a:r>
              <a:rPr lang="pl-PL" sz="2400" dirty="0" err="1">
                <a:solidFill>
                  <a:srgbClr val="0070C0"/>
                </a:solidFill>
                <a:cs typeface="Arial"/>
              </a:rPr>
              <a:t>presentations</a:t>
            </a:r>
            <a:r>
              <a:rPr lang="pl-PL" sz="2400" dirty="0">
                <a:solidFill>
                  <a:srgbClr val="0070C0"/>
                </a:solidFill>
                <a:cs typeface="Arial"/>
              </a:rPr>
              <a:t>, </a:t>
            </a:r>
            <a:r>
              <a:rPr lang="pl-PL" sz="2400" dirty="0" err="1">
                <a:solidFill>
                  <a:srgbClr val="0070C0"/>
                </a:solidFill>
                <a:cs typeface="Arial"/>
              </a:rPr>
              <a:t>reports</a:t>
            </a:r>
            <a:r>
              <a:rPr lang="pl-PL" sz="2400" dirty="0">
                <a:solidFill>
                  <a:srgbClr val="0070C0"/>
                </a:solidFill>
                <a:cs typeface="Arial"/>
              </a:rPr>
              <a:t>, etc.</a:t>
            </a:r>
          </a:p>
          <a:p>
            <a:r>
              <a:rPr lang="en-US" sz="2400" dirty="0">
                <a:solidFill>
                  <a:srgbClr val="0070C0"/>
                </a:solidFill>
                <a:cs typeface="Arial" panose="020B0604020202020204" pitchFamily="34" charset="0"/>
              </a:rPr>
              <a:t>Excellent for collaborative work on shared documents </a:t>
            </a:r>
          </a:p>
          <a:p>
            <a:r>
              <a:rPr lang="en-GB" sz="2400" dirty="0">
                <a:solidFill>
                  <a:srgbClr val="0070C0"/>
                </a:solidFill>
              </a:rPr>
              <a:t>Online versions of Word / Excel</a:t>
            </a:r>
            <a:endParaRPr lang="pl-PL" sz="2400" dirty="0">
              <a:solidFill>
                <a:srgbClr val="0070C0"/>
              </a:solidFill>
            </a:endParaRPr>
          </a:p>
          <a:p>
            <a:r>
              <a:rPr lang="pl-PL" sz="2400" dirty="0">
                <a:solidFill>
                  <a:srgbClr val="0070C0"/>
                </a:solidFill>
              </a:rPr>
              <a:t>Your desktop Word can directly sync with sharepoint files</a:t>
            </a:r>
            <a:endParaRPr lang="en-GB" sz="2400" dirty="0">
              <a:solidFill>
                <a:srgbClr val="0070C0"/>
              </a:solidFill>
            </a:endParaRPr>
          </a:p>
          <a:p>
            <a:endParaRPr lang="en-GB" sz="2400" dirty="0">
              <a:solidFill>
                <a:srgbClr val="0070C0"/>
              </a:solidFill>
            </a:endParaRPr>
          </a:p>
          <a:p>
            <a:r>
              <a:rPr lang="en-GB" sz="2400" dirty="0">
                <a:solidFill>
                  <a:srgbClr val="0070C0"/>
                </a:solidFill>
              </a:rPr>
              <a:t>DON’T bounce emails with your PI – co-edit on </a:t>
            </a:r>
            <a:r>
              <a:rPr lang="en-GB" sz="2400" dirty="0" err="1">
                <a:solidFill>
                  <a:srgbClr val="0070C0"/>
                </a:solidFill>
              </a:rPr>
              <a:t>sharepoint</a:t>
            </a:r>
            <a:r>
              <a:rPr lang="en-GB" sz="2400" dirty="0">
                <a:solidFill>
                  <a:srgbClr val="0070C0"/>
                </a:solidFill>
              </a:rPr>
              <a:t>!!!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9015" y="6414777"/>
            <a:ext cx="3843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Slide provided by T. Zielinski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039391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E32E1-884B-4F45-AB3D-8734D6B64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rgbClr val="0070C0"/>
                </a:solidFill>
              </a:rPr>
              <a:t>University resources - Collaboration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67C6F7-AA50-4FE9-84EA-78EEE6F521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UoE</a:t>
            </a:r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WIKI</a:t>
            </a:r>
          </a:p>
          <a:p>
            <a:pPr marL="0" indent="0">
              <a:buNone/>
            </a:pPr>
            <a:endParaRPr lang="en-US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https://www.wiki.ed.ac.uk</a:t>
            </a:r>
            <a:endParaRPr lang="en-US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pl-PL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roject</a:t>
            </a:r>
            <a:r>
              <a:rPr lang="en-GB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s’</a:t>
            </a:r>
            <a:r>
              <a:rPr lang="pl-PL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websites, </a:t>
            </a:r>
            <a:endParaRPr lang="en-GB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making notes, organizing files, </a:t>
            </a:r>
            <a:endParaRPr lang="pl-PL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l-PL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even </a:t>
            </a:r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simple ELN </a:t>
            </a:r>
          </a:p>
          <a:p>
            <a:pPr marL="0" indent="0">
              <a:buNone/>
            </a:pPr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(can be private or public)</a:t>
            </a:r>
          </a:p>
          <a:p>
            <a:endParaRPr lang="en-GB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GB" dirty="0">
                <a:solidFill>
                  <a:srgbClr val="0070C0"/>
                </a:solidFill>
                <a:hlinkClick r:id="rId3"/>
              </a:rPr>
              <a:t>https://www.wiki.ed.ac.uk/display/RDMS</a:t>
            </a:r>
            <a:endParaRPr lang="en-GB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GB" dirty="0">
              <a:solidFill>
                <a:srgbClr val="0070C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9015" y="6414777"/>
            <a:ext cx="3843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Slide provided by T. Zielinski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275424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592FA28-3FE5-4115-9F3C-2672C75CA14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8324" y="310670"/>
            <a:ext cx="2327519" cy="529940"/>
          </a:xfrm>
          <a:prstGeom prst="rect">
            <a:avLst/>
          </a:prstGeom>
        </p:spPr>
      </p:pic>
      <p:sp>
        <p:nvSpPr>
          <p:cNvPr id="5" name="Subtitle 2"/>
          <p:cNvSpPr txBox="1">
            <a:spLocks noChangeAspect="1"/>
          </p:cNvSpPr>
          <p:nvPr/>
        </p:nvSpPr>
        <p:spPr>
          <a:xfrm>
            <a:off x="414805" y="208753"/>
            <a:ext cx="7090896" cy="733777"/>
          </a:xfrm>
          <a:prstGeom prst="rect">
            <a:avLst/>
          </a:prstGeom>
        </p:spPr>
        <p:txBody>
          <a:bodyPr vert="horz" lIns="91440" tIns="45720" rIns="91440" bIns="45720" numCol="2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+mj-lt"/>
              <a:buAutoNum type="arabicPeriod"/>
            </a:pPr>
            <a:r>
              <a:rPr lang="en-GB" sz="1200" b="1">
                <a:solidFill>
                  <a:schemeClr val="bg1">
                    <a:lumMod val="85000"/>
                  </a:schemeClr>
                </a:solidFill>
              </a:rPr>
              <a:t>WHAT ARE DIGITAL RESEARCH SERVICES?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GB" sz="1200" b="1">
                <a:solidFill>
                  <a:schemeClr val="bg1">
                    <a:lumMod val="85000"/>
                  </a:schemeClr>
                </a:solidFill>
              </a:rPr>
              <a:t>RESEARCH FACILITATOR ROLE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GB" sz="1200" b="1">
                <a:solidFill>
                  <a:srgbClr val="012C61"/>
                </a:solidFill>
              </a:rPr>
              <a:t>WEBSITE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GB" sz="1200" b="1">
                <a:solidFill>
                  <a:schemeClr val="bg1">
                    <a:lumMod val="85000"/>
                  </a:schemeClr>
                </a:solidFill>
              </a:rPr>
              <a:t>PLAN FOR THIS ACADEMIC YEAR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GB" sz="1200" b="1">
                <a:solidFill>
                  <a:schemeClr val="bg1">
                    <a:lumMod val="85000"/>
                  </a:schemeClr>
                </a:solidFill>
              </a:rPr>
              <a:t>PROMOTIONAL MATERIAL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62A475C-62A5-4329-8BC3-D4E3EE32957C}"/>
              </a:ext>
            </a:extLst>
          </p:cNvPr>
          <p:cNvCxnSpPr/>
          <p:nvPr/>
        </p:nvCxnSpPr>
        <p:spPr>
          <a:xfrm>
            <a:off x="177492" y="1085850"/>
            <a:ext cx="11837016" cy="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53D3C027-6DA4-41EA-8550-9125A4264A74}"/>
              </a:ext>
            </a:extLst>
          </p:cNvPr>
          <p:cNvSpPr txBox="1">
            <a:spLocks/>
          </p:cNvSpPr>
          <p:nvPr/>
        </p:nvSpPr>
        <p:spPr>
          <a:xfrm>
            <a:off x="8141008" y="6274032"/>
            <a:ext cx="3873500" cy="27329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1400" b="1">
                <a:solidFill>
                  <a:srgbClr val="012C6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digitalresearchservices.ed.ac.uk/</a:t>
            </a:r>
            <a:endParaRPr lang="en-GB" sz="1200" b="1">
              <a:solidFill>
                <a:srgbClr val="012C6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9C1153B-A9DD-45A0-B031-C71C4C54FF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1187770"/>
            <a:ext cx="10972800" cy="4812937"/>
          </a:xfrm>
          <a:prstGeom prst="rect">
            <a:avLst/>
          </a:prstGeom>
        </p:spPr>
      </p:pic>
      <p:sp>
        <p:nvSpPr>
          <p:cNvPr id="43" name="Subtitle 2">
            <a:extLst>
              <a:ext uri="{FF2B5EF4-FFF2-40B4-BE49-F238E27FC236}">
                <a16:creationId xmlns:a16="http://schemas.microsoft.com/office/drawing/2014/main" id="{AB52DDA4-19D7-464E-9A7B-D1969C37A142}"/>
              </a:ext>
            </a:extLst>
          </p:cNvPr>
          <p:cNvSpPr txBox="1">
            <a:spLocks/>
          </p:cNvSpPr>
          <p:nvPr/>
        </p:nvSpPr>
        <p:spPr>
          <a:xfrm>
            <a:off x="357620" y="6019810"/>
            <a:ext cx="1833130" cy="6095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200">
                <a:solidFill>
                  <a:schemeClr val="bg2">
                    <a:lumMod val="50000"/>
                  </a:schemeClr>
                </a:solidFill>
              </a:rPr>
              <a:t>Dr André Vieira</a:t>
            </a:r>
          </a:p>
          <a:p>
            <a:pPr algn="l"/>
            <a:r>
              <a:rPr lang="en-GB" sz="1200">
                <a:solidFill>
                  <a:schemeClr val="bg2">
                    <a:lumMod val="50000"/>
                  </a:schemeClr>
                </a:solidFill>
              </a:rPr>
              <a:t>Research Facilitator, CSE</a:t>
            </a:r>
          </a:p>
        </p:txBody>
      </p:sp>
    </p:spTree>
    <p:extLst>
      <p:ext uri="{BB962C8B-B14F-4D97-AF65-F5344CB8AC3E}">
        <p14:creationId xmlns:p14="http://schemas.microsoft.com/office/powerpoint/2010/main" val="3952763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592FA28-3FE5-4115-9F3C-2672C75CA14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8324" y="310670"/>
            <a:ext cx="2327519" cy="529940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62A475C-62A5-4329-8BC3-D4E3EE32957C}"/>
              </a:ext>
            </a:extLst>
          </p:cNvPr>
          <p:cNvCxnSpPr/>
          <p:nvPr/>
        </p:nvCxnSpPr>
        <p:spPr>
          <a:xfrm>
            <a:off x="177492" y="1085850"/>
            <a:ext cx="11837016" cy="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54454081-C361-4FE3-B730-7A03D0A60E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2549" y="1910882"/>
            <a:ext cx="4989425" cy="441293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981A335-0A73-40F9-971D-5FCB34EDEE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7971" y="1331091"/>
            <a:ext cx="4835119" cy="4618722"/>
          </a:xfrm>
          <a:prstGeom prst="rect">
            <a:avLst/>
          </a:prstGeom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233646CD-8B5C-4D9B-B986-47502844D7C7}"/>
              </a:ext>
            </a:extLst>
          </p:cNvPr>
          <p:cNvSpPr txBox="1">
            <a:spLocks/>
          </p:cNvSpPr>
          <p:nvPr/>
        </p:nvSpPr>
        <p:spPr>
          <a:xfrm>
            <a:off x="432892" y="1356004"/>
            <a:ext cx="4434398" cy="57260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b="1">
                <a:solidFill>
                  <a:srgbClr val="012C6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RESEARCH IN ACTION</a:t>
            </a:r>
            <a:endParaRPr lang="en-GB" sz="2000" b="1">
              <a:solidFill>
                <a:srgbClr val="012C6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9CFF8271-EA65-41A3-88E9-52C1EF878A56}"/>
              </a:ext>
            </a:extLst>
          </p:cNvPr>
          <p:cNvSpPr txBox="1">
            <a:spLocks noChangeAspect="1"/>
          </p:cNvSpPr>
          <p:nvPr/>
        </p:nvSpPr>
        <p:spPr>
          <a:xfrm>
            <a:off x="414805" y="208753"/>
            <a:ext cx="7090896" cy="733777"/>
          </a:xfrm>
          <a:prstGeom prst="rect">
            <a:avLst/>
          </a:prstGeom>
        </p:spPr>
        <p:txBody>
          <a:bodyPr vert="horz" lIns="91440" tIns="45720" rIns="91440" bIns="45720" numCol="2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+mj-lt"/>
              <a:buAutoNum type="arabicPeriod"/>
            </a:pPr>
            <a:r>
              <a:rPr lang="en-GB" sz="1200" b="1">
                <a:solidFill>
                  <a:schemeClr val="bg1">
                    <a:lumMod val="85000"/>
                  </a:schemeClr>
                </a:solidFill>
              </a:rPr>
              <a:t>WHAT ARE DIGITAL RESEARCH SERVICES?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GB" sz="1200" b="1">
                <a:solidFill>
                  <a:schemeClr val="bg1">
                    <a:lumMod val="85000"/>
                  </a:schemeClr>
                </a:solidFill>
              </a:rPr>
              <a:t>RESEARCH FACILITATOR ROLE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GB" sz="1200" b="1">
                <a:solidFill>
                  <a:srgbClr val="012C61"/>
                </a:solidFill>
              </a:rPr>
              <a:t>WEBSITE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GB" sz="1200" b="1">
                <a:solidFill>
                  <a:schemeClr val="bg1">
                    <a:lumMod val="85000"/>
                  </a:schemeClr>
                </a:solidFill>
              </a:rPr>
              <a:t>PLAN FOR THIS ACADEMIC YEAR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GB" sz="1200" b="1">
                <a:solidFill>
                  <a:schemeClr val="bg1">
                    <a:lumMod val="85000"/>
                  </a:schemeClr>
                </a:solidFill>
              </a:rPr>
              <a:t>PROMOTIONAL MATERIAL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DBA73FB4-E40C-47C1-A056-125A9D08471C}"/>
              </a:ext>
            </a:extLst>
          </p:cNvPr>
          <p:cNvSpPr txBox="1">
            <a:spLocks/>
          </p:cNvSpPr>
          <p:nvPr/>
        </p:nvSpPr>
        <p:spPr>
          <a:xfrm>
            <a:off x="357620" y="6019810"/>
            <a:ext cx="1833130" cy="6095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200">
                <a:solidFill>
                  <a:schemeClr val="bg2">
                    <a:lumMod val="50000"/>
                  </a:schemeClr>
                </a:solidFill>
              </a:rPr>
              <a:t>Dr André Vieira</a:t>
            </a:r>
          </a:p>
          <a:p>
            <a:pPr algn="l"/>
            <a:r>
              <a:rPr lang="en-GB" sz="1200">
                <a:solidFill>
                  <a:schemeClr val="bg2">
                    <a:lumMod val="50000"/>
                  </a:schemeClr>
                </a:solidFill>
              </a:rPr>
              <a:t>Research Facilitator, CSE</a:t>
            </a:r>
          </a:p>
        </p:txBody>
      </p:sp>
    </p:spTree>
    <p:extLst>
      <p:ext uri="{BB962C8B-B14F-4D97-AF65-F5344CB8AC3E}">
        <p14:creationId xmlns:p14="http://schemas.microsoft.com/office/powerpoint/2010/main" val="28933393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592FA28-3FE5-4115-9F3C-2672C75CA14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8324" y="310670"/>
            <a:ext cx="2327519" cy="529940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62A475C-62A5-4329-8BC3-D4E3EE32957C}"/>
              </a:ext>
            </a:extLst>
          </p:cNvPr>
          <p:cNvCxnSpPr/>
          <p:nvPr/>
        </p:nvCxnSpPr>
        <p:spPr>
          <a:xfrm>
            <a:off x="177492" y="1085850"/>
            <a:ext cx="11837016" cy="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0A5AD55D-8364-4877-91EA-07143E6E1D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8300" y="1187770"/>
            <a:ext cx="6855400" cy="5548195"/>
          </a:xfrm>
          <a:prstGeom prst="rect">
            <a:avLst/>
          </a:prstGeom>
        </p:spPr>
      </p:pic>
      <p:sp>
        <p:nvSpPr>
          <p:cNvPr id="13" name="Subtitle 2">
            <a:extLst>
              <a:ext uri="{FF2B5EF4-FFF2-40B4-BE49-F238E27FC236}">
                <a16:creationId xmlns:a16="http://schemas.microsoft.com/office/drawing/2014/main" id="{DE9C2E7C-227F-41D8-911C-E63DCF08FD1A}"/>
              </a:ext>
            </a:extLst>
          </p:cNvPr>
          <p:cNvSpPr txBox="1">
            <a:spLocks noChangeAspect="1"/>
          </p:cNvSpPr>
          <p:nvPr/>
        </p:nvSpPr>
        <p:spPr>
          <a:xfrm>
            <a:off x="414805" y="208753"/>
            <a:ext cx="7090896" cy="733777"/>
          </a:xfrm>
          <a:prstGeom prst="rect">
            <a:avLst/>
          </a:prstGeom>
        </p:spPr>
        <p:txBody>
          <a:bodyPr vert="horz" lIns="91440" tIns="45720" rIns="91440" bIns="45720" numCol="2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+mj-lt"/>
              <a:buAutoNum type="arabicPeriod"/>
            </a:pPr>
            <a:r>
              <a:rPr lang="en-GB" sz="1200" b="1">
                <a:solidFill>
                  <a:schemeClr val="bg1">
                    <a:lumMod val="85000"/>
                  </a:schemeClr>
                </a:solidFill>
              </a:rPr>
              <a:t>WHAT ARE DIGITAL RESEARCH SERVICES?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GB" sz="1200" b="1">
                <a:solidFill>
                  <a:schemeClr val="bg1">
                    <a:lumMod val="85000"/>
                  </a:schemeClr>
                </a:solidFill>
              </a:rPr>
              <a:t>RESEARCH FACILITATOR ROLE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GB" sz="1200" b="1">
                <a:solidFill>
                  <a:srgbClr val="012C61"/>
                </a:solidFill>
              </a:rPr>
              <a:t>WEBSITE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GB" sz="1200" b="1">
                <a:solidFill>
                  <a:schemeClr val="bg1">
                    <a:lumMod val="85000"/>
                  </a:schemeClr>
                </a:solidFill>
              </a:rPr>
              <a:t>PLAN FOR THIS ACADEMIC YEAR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GB" sz="1200" b="1">
                <a:solidFill>
                  <a:schemeClr val="bg1">
                    <a:lumMod val="85000"/>
                  </a:schemeClr>
                </a:solidFill>
              </a:rPr>
              <a:t>PROMOTIONAL MATERIAL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1212FA80-3FAE-41A5-8598-17D136D90FCE}"/>
              </a:ext>
            </a:extLst>
          </p:cNvPr>
          <p:cNvSpPr txBox="1">
            <a:spLocks/>
          </p:cNvSpPr>
          <p:nvPr/>
        </p:nvSpPr>
        <p:spPr>
          <a:xfrm>
            <a:off x="357620" y="6019810"/>
            <a:ext cx="1833130" cy="6095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200">
                <a:solidFill>
                  <a:schemeClr val="bg2">
                    <a:lumMod val="50000"/>
                  </a:schemeClr>
                </a:solidFill>
              </a:rPr>
              <a:t>Dr André Vieira</a:t>
            </a:r>
          </a:p>
          <a:p>
            <a:pPr algn="l"/>
            <a:r>
              <a:rPr lang="en-GB" sz="1200">
                <a:solidFill>
                  <a:schemeClr val="bg2">
                    <a:lumMod val="50000"/>
                  </a:schemeClr>
                </a:solidFill>
              </a:rPr>
              <a:t>Research Facilitator, CSE</a:t>
            </a:r>
          </a:p>
        </p:txBody>
      </p:sp>
    </p:spTree>
    <p:extLst>
      <p:ext uri="{BB962C8B-B14F-4D97-AF65-F5344CB8AC3E}">
        <p14:creationId xmlns:p14="http://schemas.microsoft.com/office/powerpoint/2010/main" val="32675784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592FA28-3FE5-4115-9F3C-2672C75CA14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8324" y="310670"/>
            <a:ext cx="2327519" cy="529940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62A475C-62A5-4329-8BC3-D4E3EE32957C}"/>
              </a:ext>
            </a:extLst>
          </p:cNvPr>
          <p:cNvCxnSpPr/>
          <p:nvPr/>
        </p:nvCxnSpPr>
        <p:spPr>
          <a:xfrm>
            <a:off x="177492" y="1085850"/>
            <a:ext cx="11837016" cy="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A4829CB3-524E-499D-89BC-8DBDAD7125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706" y="1187770"/>
            <a:ext cx="6544588" cy="5649113"/>
          </a:xfrm>
          <a:prstGeom prst="rect">
            <a:avLst/>
          </a:prstGeom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5166AEB0-A2B6-4E01-83E9-7404C4C78A70}"/>
              </a:ext>
            </a:extLst>
          </p:cNvPr>
          <p:cNvSpPr txBox="1">
            <a:spLocks noChangeAspect="1"/>
          </p:cNvSpPr>
          <p:nvPr/>
        </p:nvSpPr>
        <p:spPr>
          <a:xfrm>
            <a:off x="414805" y="208753"/>
            <a:ext cx="7090896" cy="733777"/>
          </a:xfrm>
          <a:prstGeom prst="rect">
            <a:avLst/>
          </a:prstGeom>
        </p:spPr>
        <p:txBody>
          <a:bodyPr vert="horz" lIns="91440" tIns="45720" rIns="91440" bIns="45720" numCol="2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+mj-lt"/>
              <a:buAutoNum type="arabicPeriod"/>
            </a:pPr>
            <a:r>
              <a:rPr lang="en-GB" sz="1200" b="1">
                <a:solidFill>
                  <a:schemeClr val="bg1">
                    <a:lumMod val="85000"/>
                  </a:schemeClr>
                </a:solidFill>
              </a:rPr>
              <a:t>WHAT ARE DIGITAL RESEARCH SERVICES?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GB" sz="1200" b="1">
                <a:solidFill>
                  <a:schemeClr val="bg1">
                    <a:lumMod val="85000"/>
                  </a:schemeClr>
                </a:solidFill>
              </a:rPr>
              <a:t>RESEARCH FACILITATOR ROLE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GB" sz="1200" b="1">
                <a:solidFill>
                  <a:srgbClr val="012C61"/>
                </a:solidFill>
              </a:rPr>
              <a:t>WEBSITE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GB" sz="1200" b="1">
                <a:solidFill>
                  <a:schemeClr val="bg1">
                    <a:lumMod val="85000"/>
                  </a:schemeClr>
                </a:solidFill>
              </a:rPr>
              <a:t>PLAN FOR THIS ACADEMIC YEAR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GB" sz="1200" b="1">
                <a:solidFill>
                  <a:schemeClr val="bg1">
                    <a:lumMod val="85000"/>
                  </a:schemeClr>
                </a:solidFill>
              </a:rPr>
              <a:t>PROMOTIONAL MATERIAL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60B9A206-DC59-4CB1-ACF6-32A988F6AD88}"/>
              </a:ext>
            </a:extLst>
          </p:cNvPr>
          <p:cNvSpPr txBox="1">
            <a:spLocks/>
          </p:cNvSpPr>
          <p:nvPr/>
        </p:nvSpPr>
        <p:spPr>
          <a:xfrm>
            <a:off x="357620" y="6019810"/>
            <a:ext cx="1833130" cy="6095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200">
                <a:solidFill>
                  <a:schemeClr val="bg2">
                    <a:lumMod val="50000"/>
                  </a:schemeClr>
                </a:solidFill>
              </a:rPr>
              <a:t>Dr André Vieira</a:t>
            </a:r>
          </a:p>
          <a:p>
            <a:pPr algn="l"/>
            <a:r>
              <a:rPr lang="en-GB" sz="1200">
                <a:solidFill>
                  <a:schemeClr val="bg2">
                    <a:lumMod val="50000"/>
                  </a:schemeClr>
                </a:solidFill>
              </a:rPr>
              <a:t>Research Facilitator, CSE</a:t>
            </a:r>
          </a:p>
        </p:txBody>
      </p:sp>
    </p:spTree>
    <p:extLst>
      <p:ext uri="{BB962C8B-B14F-4D97-AF65-F5344CB8AC3E}">
        <p14:creationId xmlns:p14="http://schemas.microsoft.com/office/powerpoint/2010/main" val="20406165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592FA28-3FE5-4115-9F3C-2672C75CA14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8324" y="310670"/>
            <a:ext cx="2327519" cy="529940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62A475C-62A5-4329-8BC3-D4E3EE32957C}"/>
              </a:ext>
            </a:extLst>
          </p:cNvPr>
          <p:cNvCxnSpPr/>
          <p:nvPr/>
        </p:nvCxnSpPr>
        <p:spPr>
          <a:xfrm>
            <a:off x="177492" y="1085850"/>
            <a:ext cx="11837016" cy="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091F6353-B435-42C1-BD21-29DEA2826D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492" y="1331091"/>
            <a:ext cx="6912655" cy="398385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49732D5-ACF0-42E1-936E-2598810F54A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1143"/>
          <a:stretch/>
        </p:blipFill>
        <p:spPr>
          <a:xfrm>
            <a:off x="4723561" y="1647499"/>
            <a:ext cx="7062282" cy="4729641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CFAC2330-518B-47C2-B2FE-E1C0F54AE263}"/>
              </a:ext>
            </a:extLst>
          </p:cNvPr>
          <p:cNvSpPr txBox="1">
            <a:spLocks noChangeAspect="1"/>
          </p:cNvSpPr>
          <p:nvPr/>
        </p:nvSpPr>
        <p:spPr>
          <a:xfrm>
            <a:off x="414805" y="208753"/>
            <a:ext cx="7090896" cy="733777"/>
          </a:xfrm>
          <a:prstGeom prst="rect">
            <a:avLst/>
          </a:prstGeom>
        </p:spPr>
        <p:txBody>
          <a:bodyPr vert="horz" lIns="91440" tIns="45720" rIns="91440" bIns="45720" numCol="2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+mj-lt"/>
              <a:buAutoNum type="arabicPeriod"/>
            </a:pPr>
            <a:r>
              <a:rPr lang="en-GB" sz="1200" b="1">
                <a:solidFill>
                  <a:schemeClr val="bg1">
                    <a:lumMod val="85000"/>
                  </a:schemeClr>
                </a:solidFill>
              </a:rPr>
              <a:t>WHAT ARE DIGITAL RESEARCH SERVICES?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GB" sz="1200" b="1">
                <a:solidFill>
                  <a:schemeClr val="bg1">
                    <a:lumMod val="85000"/>
                  </a:schemeClr>
                </a:solidFill>
              </a:rPr>
              <a:t>RESEARCH FACILITATOR ROLE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GB" sz="1200" b="1">
                <a:solidFill>
                  <a:srgbClr val="012C61"/>
                </a:solidFill>
              </a:rPr>
              <a:t>WEBSITE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GB" sz="1200" b="1">
                <a:solidFill>
                  <a:schemeClr val="bg1">
                    <a:lumMod val="85000"/>
                  </a:schemeClr>
                </a:solidFill>
              </a:rPr>
              <a:t>PLAN FOR THIS ACADEMIC YEAR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GB" sz="1200" b="1">
                <a:solidFill>
                  <a:schemeClr val="bg1">
                    <a:lumMod val="85000"/>
                  </a:schemeClr>
                </a:solidFill>
              </a:rPr>
              <a:t>PROMOTIONAL MATERIAL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61214DD9-8E19-4763-BDFF-2F99C54DE1BC}"/>
              </a:ext>
            </a:extLst>
          </p:cNvPr>
          <p:cNvSpPr txBox="1">
            <a:spLocks/>
          </p:cNvSpPr>
          <p:nvPr/>
        </p:nvSpPr>
        <p:spPr>
          <a:xfrm>
            <a:off x="177492" y="5485848"/>
            <a:ext cx="2099821" cy="57260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800">
                <a:solidFill>
                  <a:srgbClr val="012C61"/>
                </a:solidFill>
                <a:latin typeface="Source Sans Pro" panose="020B0503030403020204" pitchFamily="34" charset="0"/>
                <a:ea typeface="Source Sans Pro" panose="020B0503030403020204" pitchFamily="34" charset="0"/>
                <a:hlinkClick r:id="rId5"/>
              </a:rPr>
              <a:t>Resource Finder</a:t>
            </a:r>
            <a:endParaRPr lang="en-GB" sz="1600">
              <a:solidFill>
                <a:srgbClr val="012C6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145F723E-9475-48FB-A3C4-F53FF1AD7D92}"/>
              </a:ext>
            </a:extLst>
          </p:cNvPr>
          <p:cNvSpPr txBox="1">
            <a:spLocks/>
          </p:cNvSpPr>
          <p:nvPr/>
        </p:nvSpPr>
        <p:spPr>
          <a:xfrm>
            <a:off x="357620" y="6019810"/>
            <a:ext cx="1833130" cy="6095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200">
                <a:solidFill>
                  <a:schemeClr val="bg2">
                    <a:lumMod val="50000"/>
                  </a:schemeClr>
                </a:solidFill>
              </a:rPr>
              <a:t>Dr André Vieira</a:t>
            </a:r>
          </a:p>
          <a:p>
            <a:pPr algn="l"/>
            <a:r>
              <a:rPr lang="en-GB" sz="1200">
                <a:solidFill>
                  <a:schemeClr val="bg2">
                    <a:lumMod val="50000"/>
                  </a:schemeClr>
                </a:solidFill>
              </a:rPr>
              <a:t>Research Facilitator, CSE</a:t>
            </a:r>
          </a:p>
        </p:txBody>
      </p:sp>
    </p:spTree>
    <p:extLst>
      <p:ext uri="{BB962C8B-B14F-4D97-AF65-F5344CB8AC3E}">
        <p14:creationId xmlns:p14="http://schemas.microsoft.com/office/powerpoint/2010/main" val="701854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592FA28-3FE5-4115-9F3C-2672C75CA14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8324" y="310670"/>
            <a:ext cx="2327519" cy="529940"/>
          </a:xfrm>
          <a:prstGeom prst="rect">
            <a:avLst/>
          </a:prstGeom>
        </p:spPr>
      </p:pic>
      <p:sp>
        <p:nvSpPr>
          <p:cNvPr id="5" name="Subtitle 2"/>
          <p:cNvSpPr txBox="1">
            <a:spLocks noChangeAspect="1"/>
          </p:cNvSpPr>
          <p:nvPr/>
        </p:nvSpPr>
        <p:spPr>
          <a:xfrm>
            <a:off x="414805" y="208753"/>
            <a:ext cx="7090896" cy="733777"/>
          </a:xfrm>
          <a:prstGeom prst="rect">
            <a:avLst/>
          </a:prstGeom>
        </p:spPr>
        <p:txBody>
          <a:bodyPr vert="horz" lIns="91440" tIns="45720" rIns="91440" bIns="45720" numCol="2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+mj-lt"/>
              <a:buAutoNum type="arabicPeriod"/>
            </a:pPr>
            <a:r>
              <a:rPr lang="en-GB" sz="1200" b="1">
                <a:solidFill>
                  <a:schemeClr val="bg1">
                    <a:lumMod val="85000"/>
                  </a:schemeClr>
                </a:solidFill>
              </a:rPr>
              <a:t>WHAT ARE DIGITAL RESEARCH SERVICES?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GB" sz="1200" b="1">
                <a:solidFill>
                  <a:srgbClr val="012C61"/>
                </a:solidFill>
              </a:rPr>
              <a:t>RESEARCH FACILITATOR ROLE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GB" sz="1200" b="1">
                <a:solidFill>
                  <a:schemeClr val="bg1">
                    <a:lumMod val="85000"/>
                  </a:schemeClr>
                </a:solidFill>
              </a:rPr>
              <a:t>WEBSITE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GB" sz="1200" b="1">
                <a:solidFill>
                  <a:schemeClr val="bg1">
                    <a:lumMod val="85000"/>
                  </a:schemeClr>
                </a:solidFill>
              </a:rPr>
              <a:t>PLAN FOR THIS ACADEMIC YEAR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GB" sz="1200" b="1">
                <a:solidFill>
                  <a:schemeClr val="bg1">
                    <a:lumMod val="85000"/>
                  </a:schemeClr>
                </a:solidFill>
              </a:rPr>
              <a:t>PROMOTIONAL MATERIAL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62A475C-62A5-4329-8BC3-D4E3EE32957C}"/>
              </a:ext>
            </a:extLst>
          </p:cNvPr>
          <p:cNvCxnSpPr/>
          <p:nvPr/>
        </p:nvCxnSpPr>
        <p:spPr>
          <a:xfrm>
            <a:off x="177492" y="1085850"/>
            <a:ext cx="11837016" cy="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E7B76E75-1219-4419-9984-034A0F9375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8458" y="2615699"/>
            <a:ext cx="6395903" cy="2449698"/>
          </a:xfrm>
          <a:prstGeom prst="rect">
            <a:avLst/>
          </a:prstGeom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5B5662A6-9B48-4E8C-AEB3-7561FBF45B78}"/>
              </a:ext>
            </a:extLst>
          </p:cNvPr>
          <p:cNvSpPr txBox="1">
            <a:spLocks/>
          </p:cNvSpPr>
          <p:nvPr/>
        </p:nvSpPr>
        <p:spPr>
          <a:xfrm>
            <a:off x="4465496" y="1305780"/>
            <a:ext cx="3354771" cy="57260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600">
                <a:solidFill>
                  <a:srgbClr val="012C6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Help you navigate the complex landscape of digital tools</a:t>
            </a:r>
            <a:endParaRPr lang="en-GB" sz="1400">
              <a:solidFill>
                <a:srgbClr val="012C6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97707107-C7B7-4E5D-8AE8-9D8A507B4327}"/>
              </a:ext>
            </a:extLst>
          </p:cNvPr>
          <p:cNvSpPr txBox="1">
            <a:spLocks/>
          </p:cNvSpPr>
          <p:nvPr/>
        </p:nvSpPr>
        <p:spPr>
          <a:xfrm>
            <a:off x="499952" y="1664264"/>
            <a:ext cx="1967022" cy="56565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600" dirty="0">
                <a:solidFill>
                  <a:srgbClr val="012C6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Connect researchers and service providers</a:t>
            </a:r>
            <a:endParaRPr lang="en-GB" sz="1400" dirty="0">
              <a:solidFill>
                <a:srgbClr val="012C6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BD612129-4323-4058-93F6-BDD7984C5154}"/>
              </a:ext>
            </a:extLst>
          </p:cNvPr>
          <p:cNvSpPr txBox="1">
            <a:spLocks/>
          </p:cNvSpPr>
          <p:nvPr/>
        </p:nvSpPr>
        <p:spPr>
          <a:xfrm>
            <a:off x="9721455" y="1676292"/>
            <a:ext cx="1801255" cy="9973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1600">
                <a:solidFill>
                  <a:srgbClr val="012C6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Tailored approach to the problem</a:t>
            </a:r>
            <a:endParaRPr lang="en-GB" sz="1400">
              <a:solidFill>
                <a:srgbClr val="012C6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4B2BD55F-8F0A-4958-B654-4D6A9F97D3A6}"/>
              </a:ext>
            </a:extLst>
          </p:cNvPr>
          <p:cNvSpPr txBox="1">
            <a:spLocks/>
          </p:cNvSpPr>
          <p:nvPr/>
        </p:nvSpPr>
        <p:spPr>
          <a:xfrm>
            <a:off x="9816870" y="5309958"/>
            <a:ext cx="1705840" cy="9402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1600">
                <a:solidFill>
                  <a:srgbClr val="012C6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Produce digital resource-related training material </a:t>
            </a:r>
            <a:endParaRPr lang="en-GB" sz="1400">
              <a:solidFill>
                <a:srgbClr val="012C6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CDAE03FA-D506-4C43-95B8-D1FEC96C1E26}"/>
              </a:ext>
            </a:extLst>
          </p:cNvPr>
          <p:cNvSpPr txBox="1">
            <a:spLocks/>
          </p:cNvSpPr>
          <p:nvPr/>
        </p:nvSpPr>
        <p:spPr>
          <a:xfrm>
            <a:off x="4483799" y="5967424"/>
            <a:ext cx="3285177" cy="5656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600">
                <a:solidFill>
                  <a:srgbClr val="012C6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Enhance the research with digital resources</a:t>
            </a:r>
            <a:endParaRPr lang="en-GB" sz="1400">
              <a:solidFill>
                <a:srgbClr val="012C6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B56F7144-76C9-441C-8050-04082823ADAF}"/>
              </a:ext>
            </a:extLst>
          </p:cNvPr>
          <p:cNvSpPr txBox="1">
            <a:spLocks/>
          </p:cNvSpPr>
          <p:nvPr/>
        </p:nvSpPr>
        <p:spPr>
          <a:xfrm>
            <a:off x="499952" y="5103109"/>
            <a:ext cx="1409535" cy="9474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600">
                <a:solidFill>
                  <a:srgbClr val="012C6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Community Building &amp; Networking</a:t>
            </a:r>
            <a:endParaRPr lang="en-GB" sz="1400">
              <a:solidFill>
                <a:srgbClr val="012C6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11045A3B-286F-4E58-825A-75E179C2F8A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xmlns="" r:id="rId7"/>
              </a:ext>
            </a:extLst>
          </a:blip>
          <a:stretch>
            <a:fillRect/>
          </a:stretch>
        </p:blipFill>
        <p:spPr>
          <a:xfrm rot="1428863" flipH="1">
            <a:off x="1997261" y="2344151"/>
            <a:ext cx="1005012" cy="50250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1D06F74-5CDC-445E-A2C8-8619DF887E9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xmlns="" r:id="rId7"/>
              </a:ext>
            </a:extLst>
          </a:blip>
          <a:stretch>
            <a:fillRect/>
          </a:stretch>
        </p:blipFill>
        <p:spPr>
          <a:xfrm rot="20171137">
            <a:off x="9186155" y="2344152"/>
            <a:ext cx="1005012" cy="50250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F2D263A-D4FD-47D9-8739-685B08DB92A4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xmlns="" r:id="rId7"/>
              </a:ext>
            </a:extLst>
          </a:blip>
          <a:srcRect l="25401"/>
          <a:stretch/>
        </p:blipFill>
        <p:spPr>
          <a:xfrm rot="16200000">
            <a:off x="5765904" y="1989581"/>
            <a:ext cx="749730" cy="50250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C072B6AC-9615-4278-B8BD-68A4F7CF61D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xmlns="" r:id="rId7"/>
              </a:ext>
            </a:extLst>
          </a:blip>
          <a:stretch>
            <a:fillRect/>
          </a:stretch>
        </p:blipFill>
        <p:spPr>
          <a:xfrm rot="20171137" flipH="1" flipV="1">
            <a:off x="1997262" y="4858568"/>
            <a:ext cx="1005012" cy="50250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E18D81F7-05A8-4482-9C81-9F9EB0B98EE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xmlns="" r:id="rId7"/>
              </a:ext>
            </a:extLst>
          </a:blip>
          <a:stretch>
            <a:fillRect/>
          </a:stretch>
        </p:blipFill>
        <p:spPr>
          <a:xfrm rot="1428863" flipV="1">
            <a:off x="9186156" y="4858569"/>
            <a:ext cx="1005012" cy="502506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4D67E597-68CB-48E9-8DAC-7FA94A3162C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xmlns="" r:id="rId7"/>
              </a:ext>
            </a:extLst>
          </a:blip>
          <a:srcRect l="13879"/>
          <a:stretch/>
        </p:blipFill>
        <p:spPr>
          <a:xfrm rot="5400000" flipV="1">
            <a:off x="5708008" y="5280875"/>
            <a:ext cx="865522" cy="502506"/>
          </a:xfrm>
          <a:prstGeom prst="rect">
            <a:avLst/>
          </a:prstGeom>
        </p:spPr>
      </p:pic>
      <p:sp>
        <p:nvSpPr>
          <p:cNvPr id="31" name="Subtitle 2">
            <a:extLst>
              <a:ext uri="{FF2B5EF4-FFF2-40B4-BE49-F238E27FC236}">
                <a16:creationId xmlns:a16="http://schemas.microsoft.com/office/drawing/2014/main" id="{466B3322-07EF-4469-9A2C-8AAD66B88BF4}"/>
              </a:ext>
            </a:extLst>
          </p:cNvPr>
          <p:cNvSpPr txBox="1">
            <a:spLocks/>
          </p:cNvSpPr>
          <p:nvPr/>
        </p:nvSpPr>
        <p:spPr>
          <a:xfrm>
            <a:off x="357620" y="6019810"/>
            <a:ext cx="1833130" cy="6095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200">
                <a:solidFill>
                  <a:schemeClr val="bg2">
                    <a:lumMod val="50000"/>
                  </a:schemeClr>
                </a:solidFill>
              </a:rPr>
              <a:t>Dr André Vieira</a:t>
            </a:r>
          </a:p>
          <a:p>
            <a:pPr algn="l"/>
            <a:r>
              <a:rPr lang="en-GB" sz="1200">
                <a:solidFill>
                  <a:schemeClr val="bg2">
                    <a:lumMod val="50000"/>
                  </a:schemeClr>
                </a:solidFill>
              </a:rPr>
              <a:t>Research Facilitator, CSE</a:t>
            </a:r>
          </a:p>
        </p:txBody>
      </p:sp>
    </p:spTree>
    <p:extLst>
      <p:ext uri="{BB962C8B-B14F-4D97-AF65-F5344CB8AC3E}">
        <p14:creationId xmlns:p14="http://schemas.microsoft.com/office/powerpoint/2010/main" val="3439051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20" grpId="0"/>
      <p:bldP spid="21" grpId="0"/>
      <p:bldP spid="2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592FA28-3FE5-4115-9F3C-2672C75CA14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8324" y="310670"/>
            <a:ext cx="2327519" cy="529940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62A475C-62A5-4329-8BC3-D4E3EE32957C}"/>
              </a:ext>
            </a:extLst>
          </p:cNvPr>
          <p:cNvCxnSpPr/>
          <p:nvPr/>
        </p:nvCxnSpPr>
        <p:spPr>
          <a:xfrm>
            <a:off x="177492" y="1085850"/>
            <a:ext cx="11837016" cy="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2418D76-3CBC-4B9A-951F-10B19769F51C}"/>
              </a:ext>
            </a:extLst>
          </p:cNvPr>
          <p:cNvSpPr/>
          <p:nvPr/>
        </p:nvSpPr>
        <p:spPr>
          <a:xfrm rot="599917">
            <a:off x="1278153" y="1427271"/>
            <a:ext cx="9843433" cy="4480718"/>
          </a:xfrm>
          <a:custGeom>
            <a:avLst/>
            <a:gdLst>
              <a:gd name="connsiteX0" fmla="*/ 0 w 9439275"/>
              <a:gd name="connsiteY0" fmla="*/ 5162550 h 5162550"/>
              <a:gd name="connsiteX1" fmla="*/ 838200 w 9439275"/>
              <a:gd name="connsiteY1" fmla="*/ 3895725 h 5162550"/>
              <a:gd name="connsiteX2" fmla="*/ 3924300 w 9439275"/>
              <a:gd name="connsiteY2" fmla="*/ 3971925 h 5162550"/>
              <a:gd name="connsiteX3" fmla="*/ 5276850 w 9439275"/>
              <a:gd name="connsiteY3" fmla="*/ 1971675 h 5162550"/>
              <a:gd name="connsiteX4" fmla="*/ 7296150 w 9439275"/>
              <a:gd name="connsiteY4" fmla="*/ 1895475 h 5162550"/>
              <a:gd name="connsiteX5" fmla="*/ 9439275 w 9439275"/>
              <a:gd name="connsiteY5" fmla="*/ 0 h 5162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439275" h="5162550">
                <a:moveTo>
                  <a:pt x="0" y="5162550"/>
                </a:moveTo>
                <a:cubicBezTo>
                  <a:pt x="92075" y="4628356"/>
                  <a:pt x="184150" y="4094162"/>
                  <a:pt x="838200" y="3895725"/>
                </a:cubicBezTo>
                <a:cubicBezTo>
                  <a:pt x="1492250" y="3697288"/>
                  <a:pt x="3184525" y="4292600"/>
                  <a:pt x="3924300" y="3971925"/>
                </a:cubicBezTo>
                <a:cubicBezTo>
                  <a:pt x="4664075" y="3651250"/>
                  <a:pt x="4714875" y="2317750"/>
                  <a:pt x="5276850" y="1971675"/>
                </a:cubicBezTo>
                <a:cubicBezTo>
                  <a:pt x="5838825" y="1625600"/>
                  <a:pt x="6602413" y="2224087"/>
                  <a:pt x="7296150" y="1895475"/>
                </a:cubicBezTo>
                <a:cubicBezTo>
                  <a:pt x="7989887" y="1566863"/>
                  <a:pt x="8714581" y="783431"/>
                  <a:pt x="9439275" y="0"/>
                </a:cubicBezTo>
              </a:path>
            </a:pathLst>
          </a:custGeom>
          <a:noFill/>
          <a:ln w="57150">
            <a:solidFill>
              <a:srgbClr val="012C6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Arrow: Up 12">
            <a:extLst>
              <a:ext uri="{FF2B5EF4-FFF2-40B4-BE49-F238E27FC236}">
                <a16:creationId xmlns:a16="http://schemas.microsoft.com/office/drawing/2014/main" id="{5EAEF787-7550-464B-B75C-C56B67671899}"/>
              </a:ext>
            </a:extLst>
          </p:cNvPr>
          <p:cNvSpPr/>
          <p:nvPr/>
        </p:nvSpPr>
        <p:spPr>
          <a:xfrm rot="3531329">
            <a:off x="11221557" y="2168221"/>
            <a:ext cx="142544" cy="474287"/>
          </a:xfrm>
          <a:prstGeom prst="upArrow">
            <a:avLst>
              <a:gd name="adj1" fmla="val 50000"/>
              <a:gd name="adj2" fmla="val 133111"/>
            </a:avLst>
          </a:prstGeom>
          <a:solidFill>
            <a:srgbClr val="37D8E8"/>
          </a:solidFill>
          <a:ln>
            <a:solidFill>
              <a:srgbClr val="012C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2EE8BD2A-AF66-4C4E-92E3-2E8A0B542570}"/>
              </a:ext>
            </a:extLst>
          </p:cNvPr>
          <p:cNvSpPr/>
          <p:nvPr/>
        </p:nvSpPr>
        <p:spPr>
          <a:xfrm>
            <a:off x="5164522" y="1686221"/>
            <a:ext cx="1550126" cy="1516156"/>
          </a:xfrm>
          <a:prstGeom prst="ellipse">
            <a:avLst/>
          </a:prstGeom>
          <a:noFill/>
          <a:ln w="38100">
            <a:solidFill>
              <a:srgbClr val="B52139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523EE0EE-461A-47CA-A085-E1F757120DD4}"/>
              </a:ext>
            </a:extLst>
          </p:cNvPr>
          <p:cNvSpPr txBox="1">
            <a:spLocks/>
          </p:cNvSpPr>
          <p:nvPr/>
        </p:nvSpPr>
        <p:spPr>
          <a:xfrm>
            <a:off x="8168992" y="2138117"/>
            <a:ext cx="1410510" cy="6123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600" b="1" dirty="0">
                <a:solidFill>
                  <a:srgbClr val="37D8E8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Jan - Apr</a:t>
            </a:r>
          </a:p>
          <a:p>
            <a:r>
              <a:rPr lang="en-GB" sz="1600" b="1" dirty="0">
                <a:solidFill>
                  <a:srgbClr val="012C6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Lunchtime Seminars</a:t>
            </a:r>
            <a:endParaRPr lang="en-GB" sz="1400" b="1" dirty="0">
              <a:solidFill>
                <a:srgbClr val="012C6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820F0CC5-5CD3-447B-95C6-9A406FE5193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46" t="12688" r="21997" b="13061"/>
          <a:stretch/>
        </p:blipFill>
        <p:spPr>
          <a:xfrm>
            <a:off x="661805" y="4952601"/>
            <a:ext cx="440495" cy="478406"/>
          </a:xfrm>
          <a:prstGeom prst="rect">
            <a:avLst/>
          </a:prstGeom>
        </p:spPr>
      </p:pic>
      <p:sp>
        <p:nvSpPr>
          <p:cNvPr id="39" name="Oval 38">
            <a:extLst>
              <a:ext uri="{FF2B5EF4-FFF2-40B4-BE49-F238E27FC236}">
                <a16:creationId xmlns:a16="http://schemas.microsoft.com/office/drawing/2014/main" id="{837AC16A-96EE-4FF0-B15A-EEACBB5A7381}"/>
              </a:ext>
            </a:extLst>
          </p:cNvPr>
          <p:cNvSpPr/>
          <p:nvPr/>
        </p:nvSpPr>
        <p:spPr>
          <a:xfrm>
            <a:off x="6485821" y="3537701"/>
            <a:ext cx="1550126" cy="1516156"/>
          </a:xfrm>
          <a:prstGeom prst="ellipse">
            <a:avLst/>
          </a:prstGeom>
          <a:noFill/>
          <a:ln w="38100">
            <a:solidFill>
              <a:srgbClr val="0792B4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Content Placeholder 2">
            <a:extLst>
              <a:ext uri="{FF2B5EF4-FFF2-40B4-BE49-F238E27FC236}">
                <a16:creationId xmlns:a16="http://schemas.microsoft.com/office/drawing/2014/main" id="{2DCE59EB-8D6A-4869-85E8-681EC7D1FB3E}"/>
              </a:ext>
            </a:extLst>
          </p:cNvPr>
          <p:cNvSpPr txBox="1">
            <a:spLocks/>
          </p:cNvSpPr>
          <p:nvPr/>
        </p:nvSpPr>
        <p:spPr>
          <a:xfrm>
            <a:off x="10296373" y="3067076"/>
            <a:ext cx="1410510" cy="6123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600" b="1" dirty="0">
                <a:solidFill>
                  <a:srgbClr val="37D8E8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Jan - Jun</a:t>
            </a:r>
          </a:p>
          <a:p>
            <a:r>
              <a:rPr lang="en-GB" sz="1600" b="1" dirty="0">
                <a:solidFill>
                  <a:srgbClr val="012C6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2024 DRS Ambassadors Programme</a:t>
            </a:r>
            <a:endParaRPr lang="en-GB" sz="1400" b="1" dirty="0">
              <a:solidFill>
                <a:srgbClr val="012C6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5E5A2D4A-DFF5-48FF-86A6-772641CF86CF}"/>
              </a:ext>
            </a:extLst>
          </p:cNvPr>
          <p:cNvSpPr/>
          <p:nvPr/>
        </p:nvSpPr>
        <p:spPr>
          <a:xfrm>
            <a:off x="8077538" y="1804656"/>
            <a:ext cx="1550126" cy="1516156"/>
          </a:xfrm>
          <a:prstGeom prst="ellipse">
            <a:avLst/>
          </a:prstGeom>
          <a:noFill/>
          <a:ln w="38100">
            <a:solidFill>
              <a:srgbClr val="19BFDB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Content Placeholder 2">
            <a:extLst>
              <a:ext uri="{FF2B5EF4-FFF2-40B4-BE49-F238E27FC236}">
                <a16:creationId xmlns:a16="http://schemas.microsoft.com/office/drawing/2014/main" id="{FDE1FF4E-35CE-47AA-BD90-0B8A4F47F462}"/>
              </a:ext>
            </a:extLst>
          </p:cNvPr>
          <p:cNvSpPr txBox="1">
            <a:spLocks/>
          </p:cNvSpPr>
          <p:nvPr/>
        </p:nvSpPr>
        <p:spPr>
          <a:xfrm>
            <a:off x="5234330" y="1907918"/>
            <a:ext cx="1410510" cy="6123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600" b="1" dirty="0" smtClean="0">
                <a:solidFill>
                  <a:srgbClr val="37D8E8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Nov</a:t>
            </a:r>
            <a:endParaRPr lang="en-GB" sz="1600" b="1" dirty="0">
              <a:solidFill>
                <a:srgbClr val="37D8E8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r>
              <a:rPr lang="en-GB" sz="1600" b="1" dirty="0" smtClean="0">
                <a:solidFill>
                  <a:srgbClr val="012C6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Research In Action Events</a:t>
            </a:r>
            <a:endParaRPr lang="en-GB" sz="1400" b="1" dirty="0">
              <a:solidFill>
                <a:srgbClr val="012C6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289AD2A7-5F51-4960-85AE-1B9FABBE8DA0}"/>
              </a:ext>
            </a:extLst>
          </p:cNvPr>
          <p:cNvSpPr/>
          <p:nvPr/>
        </p:nvSpPr>
        <p:spPr>
          <a:xfrm>
            <a:off x="10227735" y="2939847"/>
            <a:ext cx="1550126" cy="1516156"/>
          </a:xfrm>
          <a:prstGeom prst="ellipse">
            <a:avLst/>
          </a:prstGeom>
          <a:noFill/>
          <a:ln w="38100">
            <a:solidFill>
              <a:srgbClr val="CCCCCC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Content Placeholder 2">
            <a:extLst>
              <a:ext uri="{FF2B5EF4-FFF2-40B4-BE49-F238E27FC236}">
                <a16:creationId xmlns:a16="http://schemas.microsoft.com/office/drawing/2014/main" id="{DC0BA20E-2094-4DAE-B4B1-20AECAC8CDBB}"/>
              </a:ext>
            </a:extLst>
          </p:cNvPr>
          <p:cNvSpPr txBox="1">
            <a:spLocks/>
          </p:cNvSpPr>
          <p:nvPr/>
        </p:nvSpPr>
        <p:spPr>
          <a:xfrm>
            <a:off x="6586572" y="3772434"/>
            <a:ext cx="1410510" cy="6123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600" b="1">
                <a:solidFill>
                  <a:srgbClr val="37D8E8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December</a:t>
            </a:r>
          </a:p>
          <a:p>
            <a:r>
              <a:rPr lang="en-GB" sz="1600" b="1">
                <a:solidFill>
                  <a:srgbClr val="012C6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DRS Bootcamp</a:t>
            </a:r>
            <a:endParaRPr lang="en-GB" sz="1400" b="1">
              <a:solidFill>
                <a:srgbClr val="012C6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49" name="Content Placeholder 2">
            <a:extLst>
              <a:ext uri="{FF2B5EF4-FFF2-40B4-BE49-F238E27FC236}">
                <a16:creationId xmlns:a16="http://schemas.microsoft.com/office/drawing/2014/main" id="{841A4D7C-BF0C-462E-90A3-32A7889939BC}"/>
              </a:ext>
            </a:extLst>
          </p:cNvPr>
          <p:cNvSpPr txBox="1">
            <a:spLocks/>
          </p:cNvSpPr>
          <p:nvPr/>
        </p:nvSpPr>
        <p:spPr>
          <a:xfrm>
            <a:off x="432892" y="1356004"/>
            <a:ext cx="4434398" cy="57260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b="1">
                <a:solidFill>
                  <a:srgbClr val="012C6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2023 – 2024   </a:t>
            </a:r>
            <a:r>
              <a:rPr lang="en-GB" sz="2000" b="1">
                <a:solidFill>
                  <a:srgbClr val="012C6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ACTIVITIES</a:t>
            </a:r>
          </a:p>
        </p:txBody>
      </p:sp>
      <p:sp>
        <p:nvSpPr>
          <p:cNvPr id="27" name="Subtitle 2">
            <a:extLst>
              <a:ext uri="{FF2B5EF4-FFF2-40B4-BE49-F238E27FC236}">
                <a16:creationId xmlns:a16="http://schemas.microsoft.com/office/drawing/2014/main" id="{C0A79A6F-5F7F-4D5D-9153-EFA3ABB5B202}"/>
              </a:ext>
            </a:extLst>
          </p:cNvPr>
          <p:cNvSpPr txBox="1">
            <a:spLocks noChangeAspect="1"/>
          </p:cNvSpPr>
          <p:nvPr/>
        </p:nvSpPr>
        <p:spPr>
          <a:xfrm>
            <a:off x="414805" y="208753"/>
            <a:ext cx="7090896" cy="733777"/>
          </a:xfrm>
          <a:prstGeom prst="rect">
            <a:avLst/>
          </a:prstGeom>
        </p:spPr>
        <p:txBody>
          <a:bodyPr vert="horz" lIns="91440" tIns="45720" rIns="91440" bIns="45720" numCol="2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+mj-lt"/>
              <a:buAutoNum type="arabicPeriod"/>
            </a:pPr>
            <a:r>
              <a:rPr lang="en-GB" sz="1200" b="1">
                <a:solidFill>
                  <a:schemeClr val="bg1">
                    <a:lumMod val="85000"/>
                  </a:schemeClr>
                </a:solidFill>
              </a:rPr>
              <a:t>WHAT ARE DIGITAL RESEARCH SERVICES?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GB" sz="1200" b="1">
                <a:solidFill>
                  <a:schemeClr val="bg1">
                    <a:lumMod val="85000"/>
                  </a:schemeClr>
                </a:solidFill>
              </a:rPr>
              <a:t>RESEARCH FACILITATOR ROLE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GB" sz="1200" b="1">
                <a:solidFill>
                  <a:schemeClr val="bg1">
                    <a:lumMod val="85000"/>
                  </a:schemeClr>
                </a:solidFill>
              </a:rPr>
              <a:t>WEBSITE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GB" sz="1200" b="1">
                <a:solidFill>
                  <a:srgbClr val="012C61"/>
                </a:solidFill>
              </a:rPr>
              <a:t>PLAN FOR THIS ACADEMIC YEAR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GB" sz="1200" b="1">
                <a:solidFill>
                  <a:schemeClr val="bg1">
                    <a:lumMod val="85000"/>
                  </a:schemeClr>
                </a:solidFill>
              </a:rPr>
              <a:t>PROMOTIONAL MATERIAL</a:t>
            </a:r>
          </a:p>
        </p:txBody>
      </p:sp>
      <p:sp>
        <p:nvSpPr>
          <p:cNvPr id="29" name="Subtitle 2">
            <a:extLst>
              <a:ext uri="{FF2B5EF4-FFF2-40B4-BE49-F238E27FC236}">
                <a16:creationId xmlns:a16="http://schemas.microsoft.com/office/drawing/2014/main" id="{660EFBFE-F70D-49BB-B4CD-A678FCE49597}"/>
              </a:ext>
            </a:extLst>
          </p:cNvPr>
          <p:cNvSpPr txBox="1">
            <a:spLocks/>
          </p:cNvSpPr>
          <p:nvPr/>
        </p:nvSpPr>
        <p:spPr>
          <a:xfrm>
            <a:off x="357620" y="6019810"/>
            <a:ext cx="1833130" cy="6095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200" dirty="0">
                <a:solidFill>
                  <a:schemeClr val="bg2">
                    <a:lumMod val="50000"/>
                  </a:schemeClr>
                </a:solidFill>
              </a:rPr>
              <a:t>Dr André Vieira</a:t>
            </a:r>
          </a:p>
          <a:p>
            <a:pPr algn="l"/>
            <a:r>
              <a:rPr lang="en-GB" sz="1200" dirty="0">
                <a:solidFill>
                  <a:schemeClr val="bg2">
                    <a:lumMod val="50000"/>
                  </a:schemeClr>
                </a:solidFill>
              </a:rPr>
              <a:t>Research Facilitator, CSE</a:t>
            </a:r>
          </a:p>
        </p:txBody>
      </p:sp>
    </p:spTree>
    <p:extLst>
      <p:ext uri="{BB962C8B-B14F-4D97-AF65-F5344CB8AC3E}">
        <p14:creationId xmlns:p14="http://schemas.microsoft.com/office/powerpoint/2010/main" val="120592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6" grpId="0"/>
      <p:bldP spid="39" grpId="0" animBg="1"/>
      <p:bldP spid="40" grpId="0"/>
      <p:bldP spid="41" grpId="0" animBg="1"/>
      <p:bldP spid="42" grpId="0"/>
      <p:bldP spid="45" grpId="0" animBg="1"/>
      <p:bldP spid="4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592FA28-3FE5-4115-9F3C-2672C75CA14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8324" y="310670"/>
            <a:ext cx="2327519" cy="529940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62A475C-62A5-4329-8BC3-D4E3EE32957C}"/>
              </a:ext>
            </a:extLst>
          </p:cNvPr>
          <p:cNvCxnSpPr/>
          <p:nvPr/>
        </p:nvCxnSpPr>
        <p:spPr>
          <a:xfrm>
            <a:off x="177492" y="1085850"/>
            <a:ext cx="11837016" cy="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itle 2">
            <a:extLst>
              <a:ext uri="{FF2B5EF4-FFF2-40B4-BE49-F238E27FC236}">
                <a16:creationId xmlns:a16="http://schemas.microsoft.com/office/drawing/2014/main" id="{3A4B36E3-1831-45C4-8EE1-A03A7F282F30}"/>
              </a:ext>
            </a:extLst>
          </p:cNvPr>
          <p:cNvSpPr txBox="1">
            <a:spLocks/>
          </p:cNvSpPr>
          <p:nvPr/>
        </p:nvSpPr>
        <p:spPr>
          <a:xfrm>
            <a:off x="318542" y="6306086"/>
            <a:ext cx="1826539" cy="34728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200">
                <a:solidFill>
                  <a:schemeClr val="bg1">
                    <a:lumMod val="65000"/>
                  </a:schemeClr>
                </a:solidFill>
              </a:rPr>
              <a:t>Dr André Vieira, Research Facilitator, CSE</a:t>
            </a:r>
          </a:p>
        </p:txBody>
      </p:sp>
      <p:sp>
        <p:nvSpPr>
          <p:cNvPr id="27" name="Subtitle 2">
            <a:extLst>
              <a:ext uri="{FF2B5EF4-FFF2-40B4-BE49-F238E27FC236}">
                <a16:creationId xmlns:a16="http://schemas.microsoft.com/office/drawing/2014/main" id="{C0A79A6F-5F7F-4D5D-9153-EFA3ABB5B202}"/>
              </a:ext>
            </a:extLst>
          </p:cNvPr>
          <p:cNvSpPr txBox="1">
            <a:spLocks noChangeAspect="1"/>
          </p:cNvSpPr>
          <p:nvPr/>
        </p:nvSpPr>
        <p:spPr>
          <a:xfrm>
            <a:off x="414805" y="208753"/>
            <a:ext cx="7090896" cy="733777"/>
          </a:xfrm>
          <a:prstGeom prst="rect">
            <a:avLst/>
          </a:prstGeom>
        </p:spPr>
        <p:txBody>
          <a:bodyPr vert="horz" lIns="91440" tIns="45720" rIns="91440" bIns="45720" numCol="2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+mj-lt"/>
              <a:buAutoNum type="arabicPeriod"/>
            </a:pPr>
            <a:r>
              <a:rPr lang="en-GB" sz="1200" b="1">
                <a:solidFill>
                  <a:schemeClr val="bg1">
                    <a:lumMod val="85000"/>
                  </a:schemeClr>
                </a:solidFill>
              </a:rPr>
              <a:t>WHAT ARE DIGITAL RESEARCH SERVICES?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GB" sz="1200" b="1">
                <a:solidFill>
                  <a:schemeClr val="bg1">
                    <a:lumMod val="85000"/>
                  </a:schemeClr>
                </a:solidFill>
              </a:rPr>
              <a:t>RESEARCH FACILITATOR ROLE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GB" sz="1200" b="1">
                <a:solidFill>
                  <a:schemeClr val="bg1">
                    <a:lumMod val="85000"/>
                  </a:schemeClr>
                </a:solidFill>
              </a:rPr>
              <a:t>WEBSITE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GB" sz="1200" b="1">
                <a:solidFill>
                  <a:schemeClr val="bg1">
                    <a:lumMod val="85000"/>
                  </a:schemeClr>
                </a:solidFill>
              </a:rPr>
              <a:t>PLAN FOR THIS ACADEMIC YEAR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GB" sz="1200" b="1">
                <a:solidFill>
                  <a:srgbClr val="012C61"/>
                </a:solidFill>
              </a:rPr>
              <a:t>PROMOTIONAL MATERIAL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2B6294A-8529-4AB3-B0AB-3250B80791D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7892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592FA28-3FE5-4115-9F3C-2672C75CA14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8324" y="310670"/>
            <a:ext cx="2327519" cy="529940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62A475C-62A5-4329-8BC3-D4E3EE32957C}"/>
              </a:ext>
            </a:extLst>
          </p:cNvPr>
          <p:cNvCxnSpPr/>
          <p:nvPr/>
        </p:nvCxnSpPr>
        <p:spPr>
          <a:xfrm>
            <a:off x="177492" y="1085850"/>
            <a:ext cx="11837016" cy="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itle 2">
            <a:extLst>
              <a:ext uri="{FF2B5EF4-FFF2-40B4-BE49-F238E27FC236}">
                <a16:creationId xmlns:a16="http://schemas.microsoft.com/office/drawing/2014/main" id="{3A4B36E3-1831-45C4-8EE1-A03A7F282F30}"/>
              </a:ext>
            </a:extLst>
          </p:cNvPr>
          <p:cNvSpPr txBox="1">
            <a:spLocks/>
          </p:cNvSpPr>
          <p:nvPr/>
        </p:nvSpPr>
        <p:spPr>
          <a:xfrm>
            <a:off x="318542" y="6306086"/>
            <a:ext cx="1826539" cy="34728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200">
                <a:solidFill>
                  <a:schemeClr val="bg1">
                    <a:lumMod val="65000"/>
                  </a:schemeClr>
                </a:solidFill>
              </a:rPr>
              <a:t>Dr André Vieira, Research Facilitator, CSE</a:t>
            </a:r>
          </a:p>
        </p:txBody>
      </p:sp>
      <p:sp>
        <p:nvSpPr>
          <p:cNvPr id="27" name="Subtitle 2">
            <a:extLst>
              <a:ext uri="{FF2B5EF4-FFF2-40B4-BE49-F238E27FC236}">
                <a16:creationId xmlns:a16="http://schemas.microsoft.com/office/drawing/2014/main" id="{C0A79A6F-5F7F-4D5D-9153-EFA3ABB5B202}"/>
              </a:ext>
            </a:extLst>
          </p:cNvPr>
          <p:cNvSpPr txBox="1">
            <a:spLocks noChangeAspect="1"/>
          </p:cNvSpPr>
          <p:nvPr/>
        </p:nvSpPr>
        <p:spPr>
          <a:xfrm>
            <a:off x="414805" y="208753"/>
            <a:ext cx="7090896" cy="733777"/>
          </a:xfrm>
          <a:prstGeom prst="rect">
            <a:avLst/>
          </a:prstGeom>
        </p:spPr>
        <p:txBody>
          <a:bodyPr vert="horz" lIns="91440" tIns="45720" rIns="91440" bIns="45720" numCol="2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+mj-lt"/>
              <a:buAutoNum type="arabicPeriod"/>
            </a:pPr>
            <a:r>
              <a:rPr lang="en-GB" sz="1200" b="1">
                <a:solidFill>
                  <a:schemeClr val="bg1">
                    <a:lumMod val="85000"/>
                  </a:schemeClr>
                </a:solidFill>
              </a:rPr>
              <a:t>WHAT ARE DIGITAL RESEARCH SERVICES?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GB" sz="1200" b="1">
                <a:solidFill>
                  <a:schemeClr val="bg1">
                    <a:lumMod val="85000"/>
                  </a:schemeClr>
                </a:solidFill>
              </a:rPr>
              <a:t>RESEARCH FACILITATOR ROLE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GB" sz="1200" b="1">
                <a:solidFill>
                  <a:schemeClr val="bg1">
                    <a:lumMod val="85000"/>
                  </a:schemeClr>
                </a:solidFill>
              </a:rPr>
              <a:t>WEBSITE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GB" sz="1200" b="1">
                <a:solidFill>
                  <a:schemeClr val="bg1">
                    <a:lumMod val="85000"/>
                  </a:schemeClr>
                </a:solidFill>
              </a:rPr>
              <a:t>PLAN FOR THIS ACADEMIC YEAR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GB" sz="1200" b="1">
                <a:solidFill>
                  <a:srgbClr val="012C61"/>
                </a:solidFill>
              </a:rPr>
              <a:t>PROMOTIONAL MATERIAL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DBCE73-D254-4E4B-8FDD-75F33AFC027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7794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592FA28-3FE5-4115-9F3C-2672C75CA14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8324" y="310670"/>
            <a:ext cx="2327519" cy="529940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62A475C-62A5-4329-8BC3-D4E3EE32957C}"/>
              </a:ext>
            </a:extLst>
          </p:cNvPr>
          <p:cNvCxnSpPr/>
          <p:nvPr/>
        </p:nvCxnSpPr>
        <p:spPr>
          <a:xfrm>
            <a:off x="177492" y="1085850"/>
            <a:ext cx="11837016" cy="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itle 2">
            <a:extLst>
              <a:ext uri="{FF2B5EF4-FFF2-40B4-BE49-F238E27FC236}">
                <a16:creationId xmlns:a16="http://schemas.microsoft.com/office/drawing/2014/main" id="{3A4B36E3-1831-45C4-8EE1-A03A7F282F30}"/>
              </a:ext>
            </a:extLst>
          </p:cNvPr>
          <p:cNvSpPr txBox="1">
            <a:spLocks/>
          </p:cNvSpPr>
          <p:nvPr/>
        </p:nvSpPr>
        <p:spPr>
          <a:xfrm>
            <a:off x="318542" y="6306086"/>
            <a:ext cx="1826539" cy="34728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200">
                <a:solidFill>
                  <a:schemeClr val="bg1">
                    <a:lumMod val="65000"/>
                  </a:schemeClr>
                </a:solidFill>
              </a:rPr>
              <a:t>Dr André Vieira, Research Facilitator, CSE</a:t>
            </a:r>
          </a:p>
        </p:txBody>
      </p:sp>
      <p:sp>
        <p:nvSpPr>
          <p:cNvPr id="27" name="Subtitle 2">
            <a:extLst>
              <a:ext uri="{FF2B5EF4-FFF2-40B4-BE49-F238E27FC236}">
                <a16:creationId xmlns:a16="http://schemas.microsoft.com/office/drawing/2014/main" id="{C0A79A6F-5F7F-4D5D-9153-EFA3ABB5B202}"/>
              </a:ext>
            </a:extLst>
          </p:cNvPr>
          <p:cNvSpPr txBox="1">
            <a:spLocks noChangeAspect="1"/>
          </p:cNvSpPr>
          <p:nvPr/>
        </p:nvSpPr>
        <p:spPr>
          <a:xfrm>
            <a:off x="414805" y="208753"/>
            <a:ext cx="7090896" cy="733777"/>
          </a:xfrm>
          <a:prstGeom prst="rect">
            <a:avLst/>
          </a:prstGeom>
        </p:spPr>
        <p:txBody>
          <a:bodyPr vert="horz" lIns="91440" tIns="45720" rIns="91440" bIns="45720" numCol="2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+mj-lt"/>
              <a:buAutoNum type="arabicPeriod"/>
            </a:pPr>
            <a:r>
              <a:rPr lang="en-GB" sz="1200" b="1">
                <a:solidFill>
                  <a:schemeClr val="bg1">
                    <a:lumMod val="85000"/>
                  </a:schemeClr>
                </a:solidFill>
              </a:rPr>
              <a:t>WHAT ARE DIGITAL RESEARCH SERVICES?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GB" sz="1200" b="1">
                <a:solidFill>
                  <a:schemeClr val="bg1">
                    <a:lumMod val="85000"/>
                  </a:schemeClr>
                </a:solidFill>
              </a:rPr>
              <a:t>RESEARCH FACILITATOR ROLE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GB" sz="1200" b="1">
                <a:solidFill>
                  <a:schemeClr val="bg1">
                    <a:lumMod val="85000"/>
                  </a:schemeClr>
                </a:solidFill>
              </a:rPr>
              <a:t>WEBSITE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GB" sz="1200" b="1">
                <a:solidFill>
                  <a:schemeClr val="bg1">
                    <a:lumMod val="85000"/>
                  </a:schemeClr>
                </a:solidFill>
              </a:rPr>
              <a:t>PLAN FOR THIS ACADEMIC YEAR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GB" sz="1200" b="1">
                <a:solidFill>
                  <a:srgbClr val="012C61"/>
                </a:solidFill>
              </a:rPr>
              <a:t>PROMOTIONAL MATERIAL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CF506EE-704F-41F3-9AAD-9928CF524A0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3427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592FA28-3FE5-4115-9F3C-2672C75CA14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8324" y="310670"/>
            <a:ext cx="2327519" cy="529940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62A475C-62A5-4329-8BC3-D4E3EE32957C}"/>
              </a:ext>
            </a:extLst>
          </p:cNvPr>
          <p:cNvCxnSpPr/>
          <p:nvPr/>
        </p:nvCxnSpPr>
        <p:spPr>
          <a:xfrm>
            <a:off x="177492" y="1085850"/>
            <a:ext cx="11837016" cy="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itle 2">
            <a:extLst>
              <a:ext uri="{FF2B5EF4-FFF2-40B4-BE49-F238E27FC236}">
                <a16:creationId xmlns:a16="http://schemas.microsoft.com/office/drawing/2014/main" id="{3A4B36E3-1831-45C4-8EE1-A03A7F282F30}"/>
              </a:ext>
            </a:extLst>
          </p:cNvPr>
          <p:cNvSpPr txBox="1">
            <a:spLocks/>
          </p:cNvSpPr>
          <p:nvPr/>
        </p:nvSpPr>
        <p:spPr>
          <a:xfrm>
            <a:off x="318542" y="6306086"/>
            <a:ext cx="1826539" cy="34728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200">
                <a:solidFill>
                  <a:schemeClr val="bg1">
                    <a:lumMod val="65000"/>
                  </a:schemeClr>
                </a:solidFill>
              </a:rPr>
              <a:t>Dr André Vieira, Research Facilitator, CSE</a:t>
            </a:r>
          </a:p>
        </p:txBody>
      </p:sp>
      <p:sp>
        <p:nvSpPr>
          <p:cNvPr id="27" name="Subtitle 2">
            <a:extLst>
              <a:ext uri="{FF2B5EF4-FFF2-40B4-BE49-F238E27FC236}">
                <a16:creationId xmlns:a16="http://schemas.microsoft.com/office/drawing/2014/main" id="{C0A79A6F-5F7F-4D5D-9153-EFA3ABB5B202}"/>
              </a:ext>
            </a:extLst>
          </p:cNvPr>
          <p:cNvSpPr txBox="1">
            <a:spLocks noChangeAspect="1"/>
          </p:cNvSpPr>
          <p:nvPr/>
        </p:nvSpPr>
        <p:spPr>
          <a:xfrm>
            <a:off x="414805" y="208753"/>
            <a:ext cx="7090896" cy="733777"/>
          </a:xfrm>
          <a:prstGeom prst="rect">
            <a:avLst/>
          </a:prstGeom>
        </p:spPr>
        <p:txBody>
          <a:bodyPr vert="horz" lIns="91440" tIns="45720" rIns="91440" bIns="45720" numCol="2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+mj-lt"/>
              <a:buAutoNum type="arabicPeriod"/>
            </a:pPr>
            <a:r>
              <a:rPr lang="en-GB" sz="1200" b="1">
                <a:solidFill>
                  <a:schemeClr val="bg1">
                    <a:lumMod val="85000"/>
                  </a:schemeClr>
                </a:solidFill>
              </a:rPr>
              <a:t>WHAT ARE DIGITAL RESEARCH SERVICES?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GB" sz="1200" b="1">
                <a:solidFill>
                  <a:schemeClr val="bg1">
                    <a:lumMod val="85000"/>
                  </a:schemeClr>
                </a:solidFill>
              </a:rPr>
              <a:t>RESEARCH FACILITATOR ROLE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GB" sz="1200" b="1">
                <a:solidFill>
                  <a:schemeClr val="bg1">
                    <a:lumMod val="85000"/>
                  </a:schemeClr>
                </a:solidFill>
              </a:rPr>
              <a:t>WEBSITE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GB" sz="1200" b="1">
                <a:solidFill>
                  <a:schemeClr val="bg1">
                    <a:lumMod val="85000"/>
                  </a:schemeClr>
                </a:solidFill>
              </a:rPr>
              <a:t>PLAN FOR THIS ACADEMIC YEAR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GB" sz="1200" b="1">
                <a:solidFill>
                  <a:srgbClr val="012C61"/>
                </a:solidFill>
              </a:rPr>
              <a:t>PROMOTIONAL MATERIAL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2627C3F-33F6-43CD-8AFB-F9A970B742A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0259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592FA28-3FE5-4115-9F3C-2672C75CA14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8324" y="310670"/>
            <a:ext cx="2327519" cy="529940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62A475C-62A5-4329-8BC3-D4E3EE32957C}"/>
              </a:ext>
            </a:extLst>
          </p:cNvPr>
          <p:cNvCxnSpPr/>
          <p:nvPr/>
        </p:nvCxnSpPr>
        <p:spPr>
          <a:xfrm>
            <a:off x="177492" y="1085850"/>
            <a:ext cx="11837016" cy="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itle 2">
            <a:extLst>
              <a:ext uri="{FF2B5EF4-FFF2-40B4-BE49-F238E27FC236}">
                <a16:creationId xmlns:a16="http://schemas.microsoft.com/office/drawing/2014/main" id="{3A4B36E3-1831-45C4-8EE1-A03A7F282F30}"/>
              </a:ext>
            </a:extLst>
          </p:cNvPr>
          <p:cNvSpPr txBox="1">
            <a:spLocks/>
          </p:cNvSpPr>
          <p:nvPr/>
        </p:nvSpPr>
        <p:spPr>
          <a:xfrm>
            <a:off x="318542" y="6306086"/>
            <a:ext cx="1826539" cy="34728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200">
                <a:solidFill>
                  <a:schemeClr val="bg1">
                    <a:lumMod val="65000"/>
                  </a:schemeClr>
                </a:solidFill>
              </a:rPr>
              <a:t>Dr André Vieira, Research Facilitator, CSE</a:t>
            </a:r>
          </a:p>
        </p:txBody>
      </p:sp>
      <p:sp>
        <p:nvSpPr>
          <p:cNvPr id="27" name="Subtitle 2">
            <a:extLst>
              <a:ext uri="{FF2B5EF4-FFF2-40B4-BE49-F238E27FC236}">
                <a16:creationId xmlns:a16="http://schemas.microsoft.com/office/drawing/2014/main" id="{C0A79A6F-5F7F-4D5D-9153-EFA3ABB5B202}"/>
              </a:ext>
            </a:extLst>
          </p:cNvPr>
          <p:cNvSpPr txBox="1">
            <a:spLocks noChangeAspect="1"/>
          </p:cNvSpPr>
          <p:nvPr/>
        </p:nvSpPr>
        <p:spPr>
          <a:xfrm>
            <a:off x="414805" y="208753"/>
            <a:ext cx="7090896" cy="733777"/>
          </a:xfrm>
          <a:prstGeom prst="rect">
            <a:avLst/>
          </a:prstGeom>
        </p:spPr>
        <p:txBody>
          <a:bodyPr vert="horz" lIns="91440" tIns="45720" rIns="91440" bIns="45720" numCol="2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+mj-lt"/>
              <a:buAutoNum type="arabicPeriod"/>
            </a:pPr>
            <a:r>
              <a:rPr lang="en-GB" sz="1200" b="1">
                <a:solidFill>
                  <a:schemeClr val="bg1">
                    <a:lumMod val="85000"/>
                  </a:schemeClr>
                </a:solidFill>
              </a:rPr>
              <a:t>WHAT ARE DIGITAL RESEARCH SERVICES?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GB" sz="1200" b="1">
                <a:solidFill>
                  <a:schemeClr val="bg1">
                    <a:lumMod val="85000"/>
                  </a:schemeClr>
                </a:solidFill>
              </a:rPr>
              <a:t>RESEARCH FACILITATOR ROLE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GB" sz="1200" b="1">
                <a:solidFill>
                  <a:schemeClr val="bg1">
                    <a:lumMod val="85000"/>
                  </a:schemeClr>
                </a:solidFill>
              </a:rPr>
              <a:t>WEBSITE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GB" sz="1200" b="1">
                <a:solidFill>
                  <a:schemeClr val="bg1">
                    <a:lumMod val="85000"/>
                  </a:schemeClr>
                </a:solidFill>
              </a:rPr>
              <a:t>PLAN FOR THIS ACADEMIC YEAR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GB" sz="1200" b="1">
                <a:solidFill>
                  <a:srgbClr val="012C61"/>
                </a:solidFill>
              </a:rPr>
              <a:t>PROMOTIONAL MATERIAL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58815E1A-FEEE-4417-9683-4E9EA6951A1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2093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592FA28-3FE5-4115-9F3C-2672C75CA14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8324" y="310670"/>
            <a:ext cx="2327519" cy="529940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62A475C-62A5-4329-8BC3-D4E3EE32957C}"/>
              </a:ext>
            </a:extLst>
          </p:cNvPr>
          <p:cNvCxnSpPr/>
          <p:nvPr/>
        </p:nvCxnSpPr>
        <p:spPr>
          <a:xfrm>
            <a:off x="177492" y="1085850"/>
            <a:ext cx="11837016" cy="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itle 2">
            <a:extLst>
              <a:ext uri="{FF2B5EF4-FFF2-40B4-BE49-F238E27FC236}">
                <a16:creationId xmlns:a16="http://schemas.microsoft.com/office/drawing/2014/main" id="{3A4B36E3-1831-45C4-8EE1-A03A7F282F30}"/>
              </a:ext>
            </a:extLst>
          </p:cNvPr>
          <p:cNvSpPr txBox="1">
            <a:spLocks/>
          </p:cNvSpPr>
          <p:nvPr/>
        </p:nvSpPr>
        <p:spPr>
          <a:xfrm>
            <a:off x="318542" y="6306086"/>
            <a:ext cx="1826539" cy="34728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200">
                <a:solidFill>
                  <a:schemeClr val="bg1">
                    <a:lumMod val="65000"/>
                  </a:schemeClr>
                </a:solidFill>
              </a:rPr>
              <a:t>Dr André Vieira, Research Facilitator, CSE</a:t>
            </a:r>
          </a:p>
        </p:txBody>
      </p:sp>
      <p:sp>
        <p:nvSpPr>
          <p:cNvPr id="27" name="Subtitle 2">
            <a:extLst>
              <a:ext uri="{FF2B5EF4-FFF2-40B4-BE49-F238E27FC236}">
                <a16:creationId xmlns:a16="http://schemas.microsoft.com/office/drawing/2014/main" id="{C0A79A6F-5F7F-4D5D-9153-EFA3ABB5B202}"/>
              </a:ext>
            </a:extLst>
          </p:cNvPr>
          <p:cNvSpPr txBox="1">
            <a:spLocks noChangeAspect="1"/>
          </p:cNvSpPr>
          <p:nvPr/>
        </p:nvSpPr>
        <p:spPr>
          <a:xfrm>
            <a:off x="414805" y="208753"/>
            <a:ext cx="7090896" cy="733777"/>
          </a:xfrm>
          <a:prstGeom prst="rect">
            <a:avLst/>
          </a:prstGeom>
        </p:spPr>
        <p:txBody>
          <a:bodyPr vert="horz" lIns="91440" tIns="45720" rIns="91440" bIns="45720" numCol="2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+mj-lt"/>
              <a:buAutoNum type="arabicPeriod"/>
            </a:pPr>
            <a:r>
              <a:rPr lang="en-GB" sz="1200" b="1">
                <a:solidFill>
                  <a:schemeClr val="bg1">
                    <a:lumMod val="85000"/>
                  </a:schemeClr>
                </a:solidFill>
              </a:rPr>
              <a:t>WHAT ARE DIGITAL RESEARCH SERVICES?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GB" sz="1200" b="1">
                <a:solidFill>
                  <a:schemeClr val="bg1">
                    <a:lumMod val="85000"/>
                  </a:schemeClr>
                </a:solidFill>
              </a:rPr>
              <a:t>RESEARCH FACILITATOR ROLE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GB" sz="1200" b="1">
                <a:solidFill>
                  <a:schemeClr val="bg1">
                    <a:lumMod val="85000"/>
                  </a:schemeClr>
                </a:solidFill>
              </a:rPr>
              <a:t>WEBSITE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GB" sz="1200" b="1">
                <a:solidFill>
                  <a:schemeClr val="bg1">
                    <a:lumMod val="85000"/>
                  </a:schemeClr>
                </a:solidFill>
              </a:rPr>
              <a:t>PLAN FOR THIS ACADEMIC YEAR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GB" sz="1200" b="1">
                <a:solidFill>
                  <a:srgbClr val="012C61"/>
                </a:solidFill>
              </a:rPr>
              <a:t>PROMOTIONAL MATERIAL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62D16074-6A09-49C0-9BA9-0F68464E07D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7160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/>
          <p:cNvSpPr txBox="1">
            <a:spLocks noChangeAspect="1"/>
          </p:cNvSpPr>
          <p:nvPr/>
        </p:nvSpPr>
        <p:spPr>
          <a:xfrm>
            <a:off x="1006642" y="3729915"/>
            <a:ext cx="3546519" cy="7504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4800" b="1">
                <a:solidFill>
                  <a:srgbClr val="37D8E8"/>
                </a:solidFill>
              </a:rPr>
              <a:t>THANK YOU!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C8CC0C1-5C22-4885-A42D-293C9EF29EE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8324" y="310670"/>
            <a:ext cx="2318871" cy="52994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A4BE7A2-633B-4D8C-AAD9-01052F46FED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46" t="12688" r="21997" b="13061"/>
          <a:stretch/>
        </p:blipFill>
        <p:spPr>
          <a:xfrm>
            <a:off x="2072621" y="2314082"/>
            <a:ext cx="966970" cy="105019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BC7C14FD-AF9C-49E3-B76E-85D8056416C0}"/>
              </a:ext>
            </a:extLst>
          </p:cNvPr>
          <p:cNvSpPr/>
          <p:nvPr/>
        </p:nvSpPr>
        <p:spPr>
          <a:xfrm>
            <a:off x="6084261" y="2119984"/>
            <a:ext cx="5654625" cy="39703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>
                <a:solidFill>
                  <a:schemeClr val="bg1">
                    <a:lumMod val="85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https://mlist.is.ed.ac.uk/lists/subscribe/digitalresearch</a:t>
            </a:r>
            <a:endParaRPr lang="en-GB">
              <a:solidFill>
                <a:schemeClr val="bg1">
                  <a:lumMod val="85000"/>
                </a:schemeClr>
              </a:solidFill>
            </a:endParaRPr>
          </a:p>
          <a:p>
            <a:endParaRPr lang="en-GB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GB">
                <a:solidFill>
                  <a:schemeClr val="bg1">
                    <a:lumMod val="85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https://uoe.sharepoint.com/sites/DRSFacilitation</a:t>
            </a:r>
            <a:endParaRPr lang="en-GB">
              <a:solidFill>
                <a:schemeClr val="bg1">
                  <a:lumMod val="85000"/>
                </a:schemeClr>
              </a:solidFill>
            </a:endParaRPr>
          </a:p>
          <a:p>
            <a:endParaRPr lang="en-GB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GB">
                <a:solidFill>
                  <a:schemeClr val="bg1">
                    <a:lumMod val="85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https://www.digitalresearchservices.ed.ac.uk/</a:t>
            </a:r>
            <a:endParaRPr lang="en-GB">
              <a:solidFill>
                <a:schemeClr val="bg1">
                  <a:lumMod val="85000"/>
                </a:schemeClr>
              </a:solidFill>
            </a:endParaRPr>
          </a:p>
          <a:p>
            <a:endParaRPr lang="en-GB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GB">
                <a:solidFill>
                  <a:schemeClr val="bg1">
                    <a:lumMod val="85000"/>
                  </a:schemeClr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https://www.linkedin.com/company/DRS_UoE</a:t>
            </a:r>
            <a:r>
              <a:rPr lang="en-GB">
                <a:solidFill>
                  <a:schemeClr val="bg1">
                    <a:lumMod val="85000"/>
                  </a:schemeClr>
                </a:solidFill>
              </a:rPr>
              <a:t> </a:t>
            </a:r>
          </a:p>
          <a:p>
            <a:r>
              <a:rPr lang="en-GB">
                <a:solidFill>
                  <a:schemeClr val="bg1">
                    <a:lumMod val="85000"/>
                  </a:schemeClr>
                </a:solidFill>
              </a:rPr>
              <a:t> </a:t>
            </a:r>
          </a:p>
          <a:p>
            <a:r>
              <a:rPr lang="en-GB">
                <a:solidFill>
                  <a:schemeClr val="bg1">
                    <a:lumMod val="85000"/>
                  </a:schemeClr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https://twitter.com/DRS_UoE</a:t>
            </a:r>
            <a:endParaRPr lang="en-GB">
              <a:solidFill>
                <a:schemeClr val="bg1">
                  <a:lumMod val="85000"/>
                </a:schemeClr>
              </a:solidFill>
            </a:endParaRPr>
          </a:p>
          <a:p>
            <a:endParaRPr lang="en-GB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GB">
                <a:solidFill>
                  <a:schemeClr val="bg1">
                    <a:lumMod val="85000"/>
                  </a:schemeClr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andre.vieira@ed.ac.uk </a:t>
            </a:r>
            <a:r>
              <a:rPr lang="en-GB">
                <a:solidFill>
                  <a:schemeClr val="bg1">
                    <a:lumMod val="85000"/>
                  </a:schemeClr>
                </a:solidFill>
              </a:rPr>
              <a:t> / </a:t>
            </a:r>
            <a:r>
              <a:rPr lang="en-GB">
                <a:solidFill>
                  <a:schemeClr val="bg1">
                    <a:lumMod val="85000"/>
                  </a:schemeClr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digitalresearchservices@ed.ac.uk</a:t>
            </a:r>
            <a:r>
              <a:rPr lang="en-GB">
                <a:solidFill>
                  <a:schemeClr val="bg1">
                    <a:lumMod val="85000"/>
                  </a:schemeClr>
                </a:solidFill>
              </a:rPr>
              <a:t> </a:t>
            </a:r>
          </a:p>
          <a:p>
            <a:r>
              <a:rPr lang="en-GB">
                <a:solidFill>
                  <a:schemeClr val="bg1">
                    <a:lumMod val="85000"/>
                  </a:schemeClr>
                </a:solidFill>
              </a:rPr>
              <a:t> </a:t>
            </a:r>
          </a:p>
          <a:p>
            <a:r>
              <a:rPr lang="en-GB">
                <a:solidFill>
                  <a:schemeClr val="bg1">
                    <a:lumMod val="85000"/>
                  </a:schemeClr>
                </a:solidFill>
              </a:rPr>
              <a:t> </a:t>
            </a:r>
          </a:p>
          <a:p>
            <a:r>
              <a:rPr lang="en-GB">
                <a:solidFill>
                  <a:schemeClr val="bg1">
                    <a:lumMod val="85000"/>
                  </a:schemeClr>
                </a:solidFill>
              </a:rPr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1D7556A-5C82-420D-BFB6-6BA33DEA7CF0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xmlns="" r:id="rId12"/>
              </a:ext>
            </a:extLst>
          </a:blip>
          <a:stretch>
            <a:fillRect/>
          </a:stretch>
        </p:blipFill>
        <p:spPr>
          <a:xfrm>
            <a:off x="5379825" y="3208446"/>
            <a:ext cx="404252" cy="40425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BECA1EF-5943-4587-AF51-CFD4273BDFCA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xmlns="" r:id="rId14"/>
              </a:ext>
            </a:extLst>
          </a:blip>
          <a:stretch>
            <a:fillRect/>
          </a:stretch>
        </p:blipFill>
        <p:spPr>
          <a:xfrm>
            <a:off x="5357549" y="2651814"/>
            <a:ext cx="426528" cy="415865"/>
          </a:xfrm>
          <a:prstGeom prst="rect">
            <a:avLst/>
          </a:prstGeom>
        </p:spPr>
      </p:pic>
      <p:pic>
        <p:nvPicPr>
          <p:cNvPr id="27" name="Picture 26">
            <a:hlinkClick r:id="rId15"/>
            <a:extLst>
              <a:ext uri="{FF2B5EF4-FFF2-40B4-BE49-F238E27FC236}">
                <a16:creationId xmlns:a16="http://schemas.microsoft.com/office/drawing/2014/main" id="{9F846BB9-A11C-4C8F-99A7-B825F30D776D}"/>
              </a:ext>
            </a:extLst>
          </p:cNvPr>
          <p:cNvPicPr/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3565" y="3753465"/>
            <a:ext cx="380512" cy="41586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08558824-DFBE-4990-B51A-D510F70EF1ED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xmlns="" r:id="rId18"/>
              </a:ext>
            </a:extLst>
          </a:blip>
          <a:stretch>
            <a:fillRect/>
          </a:stretch>
        </p:blipFill>
        <p:spPr>
          <a:xfrm>
            <a:off x="5357549" y="4814874"/>
            <a:ext cx="500208" cy="500208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F58C207C-200F-43FC-ADD4-FD6CDAA039DF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403565" y="4346055"/>
            <a:ext cx="380513" cy="380513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1B382005-AC23-4432-9CDB-464E28EBC09F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xmlns="" r:id="rId21"/>
              </a:ext>
            </a:extLst>
          </a:blip>
          <a:stretch>
            <a:fillRect/>
          </a:stretch>
        </p:blipFill>
        <p:spPr>
          <a:xfrm>
            <a:off x="5323236" y="2031155"/>
            <a:ext cx="500208" cy="500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4044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D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5148E642-A693-4CF7-815A-BF09DA922E1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6" r="90"/>
          <a:stretch/>
        </p:blipFill>
        <p:spPr>
          <a:xfrm>
            <a:off x="1924050" y="1"/>
            <a:ext cx="10277475" cy="685799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369F412-C162-4DB2-A2AB-9BF1AE0DF99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6" r="90"/>
          <a:stretch/>
        </p:blipFill>
        <p:spPr>
          <a:xfrm>
            <a:off x="1594385" y="1"/>
            <a:ext cx="10277475" cy="685799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4460A08-76BD-4A54-A561-82067CDD7BD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6" r="90"/>
          <a:stretch/>
        </p:blipFill>
        <p:spPr>
          <a:xfrm>
            <a:off x="1166050" y="-1"/>
            <a:ext cx="10277475" cy="685799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0EFC72E-057B-433F-BBDD-A5662C76E3F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6" r="90"/>
          <a:stretch/>
        </p:blipFill>
        <p:spPr>
          <a:xfrm>
            <a:off x="766642" y="1"/>
            <a:ext cx="10277475" cy="685799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D6D0D19-3DA5-4645-9806-1E10C57A2C8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6" r="90"/>
          <a:stretch/>
        </p:blipFill>
        <p:spPr>
          <a:xfrm>
            <a:off x="428335" y="1"/>
            <a:ext cx="10277475" cy="685799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9692CA2-129B-469B-8EBC-C326BFBB681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6" r="90"/>
          <a:stretch/>
        </p:blipFill>
        <p:spPr>
          <a:xfrm>
            <a:off x="-37748" y="-3"/>
            <a:ext cx="10277475" cy="6857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944515" y="581944"/>
            <a:ext cx="7066510" cy="673186"/>
          </a:xfrm>
        </p:spPr>
        <p:txBody>
          <a:bodyPr>
            <a:normAutofit fontScale="90000"/>
          </a:bodyPr>
          <a:lstStyle/>
          <a:p>
            <a:r>
              <a:rPr lang="en-GB" sz="3600" b="1">
                <a:solidFill>
                  <a:schemeClr val="bg1"/>
                </a:solidFill>
                <a:latin typeface="Arial Black" panose="020B0A04020102020204" pitchFamily="34" charset="0"/>
              </a:rPr>
              <a:t>DIGITAL RESEARCH SERVICES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935241" y="1226452"/>
            <a:ext cx="3812771" cy="465659"/>
          </a:xfrm>
        </p:spPr>
        <p:txBody>
          <a:bodyPr>
            <a:normAutofit/>
          </a:bodyPr>
          <a:lstStyle/>
          <a:p>
            <a:pPr algn="l"/>
            <a:r>
              <a:rPr lang="en-GB" sz="1800">
                <a:solidFill>
                  <a:schemeClr val="bg1"/>
                </a:solidFill>
              </a:rPr>
              <a:t>RESEARCH FACILITATION TEAM</a:t>
            </a: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5622605" y="3145529"/>
            <a:ext cx="6220328" cy="17186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b="1">
                <a:solidFill>
                  <a:schemeClr val="bg1"/>
                </a:solidFill>
              </a:rPr>
              <a:t>HOW CAN THE DIGITAL RESEARCH SERVICES HELP YOUR RESEARCH?</a:t>
            </a:r>
            <a:endParaRPr lang="en-GB" sz="2800">
              <a:solidFill>
                <a:schemeClr val="bg1"/>
              </a:solidFill>
            </a:endParaRPr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9975927" y="6095897"/>
            <a:ext cx="2205314" cy="658717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400">
                <a:solidFill>
                  <a:schemeClr val="bg1"/>
                </a:solidFill>
              </a:rPr>
              <a:t>Dr André Vieira</a:t>
            </a:r>
          </a:p>
          <a:p>
            <a:pPr algn="l"/>
            <a:r>
              <a:rPr lang="en-GB" sz="1400">
                <a:solidFill>
                  <a:schemeClr val="bg1"/>
                </a:solidFill>
              </a:rPr>
              <a:t>Research Facilitator, CSE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234" y="523696"/>
            <a:ext cx="3075056" cy="702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9635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/>
          <p:cNvSpPr txBox="1">
            <a:spLocks noChangeAspect="1"/>
          </p:cNvSpPr>
          <p:nvPr/>
        </p:nvSpPr>
        <p:spPr>
          <a:xfrm>
            <a:off x="1041312" y="2004290"/>
            <a:ext cx="4421247" cy="35724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GB" sz="1800" b="1" dirty="0">
              <a:solidFill>
                <a:srgbClr val="37D8E8"/>
              </a:solidFill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GB" sz="1800" b="1" dirty="0">
                <a:solidFill>
                  <a:srgbClr val="37D8E8"/>
                </a:solidFill>
              </a:rPr>
              <a:t>WHAT IS DIGITAL RESEARCH SERVICES?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GB" sz="1800" b="1" dirty="0">
                <a:solidFill>
                  <a:srgbClr val="37D8E8"/>
                </a:solidFill>
              </a:rPr>
              <a:t>RESEARCH FACILITATOR ROLE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GB" sz="1800" b="1" dirty="0">
                <a:solidFill>
                  <a:srgbClr val="37D8E8"/>
                </a:solidFill>
              </a:rPr>
              <a:t>WEBSITE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GB" sz="1800" b="1" dirty="0">
                <a:solidFill>
                  <a:srgbClr val="37D8E8"/>
                </a:solidFill>
              </a:rPr>
              <a:t>PLAN FOR THIS ACADEMIC YEAR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GB" sz="1800" b="1" dirty="0">
                <a:solidFill>
                  <a:srgbClr val="37D8E8"/>
                </a:solidFill>
              </a:rPr>
              <a:t>PROMOTIONAL MATERIAL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31D3C59F-0CF9-4C80-B77E-F90193D0E2E0}"/>
              </a:ext>
            </a:extLst>
          </p:cNvPr>
          <p:cNvSpPr txBox="1">
            <a:spLocks/>
          </p:cNvSpPr>
          <p:nvPr/>
        </p:nvSpPr>
        <p:spPr>
          <a:xfrm>
            <a:off x="357620" y="6019810"/>
            <a:ext cx="1833130" cy="6095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200">
                <a:solidFill>
                  <a:schemeClr val="bg2">
                    <a:lumMod val="50000"/>
                  </a:schemeClr>
                </a:solidFill>
              </a:rPr>
              <a:t>Dr André Vieira</a:t>
            </a:r>
          </a:p>
          <a:p>
            <a:pPr algn="l"/>
            <a:r>
              <a:rPr lang="en-GB" sz="1200">
                <a:solidFill>
                  <a:schemeClr val="bg2">
                    <a:lumMod val="50000"/>
                  </a:schemeClr>
                </a:solidFill>
              </a:rPr>
              <a:t>Research Facilitator, CSE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5530715-646B-4BA0-ACD0-8855CC37ABB9}"/>
              </a:ext>
            </a:extLst>
          </p:cNvPr>
          <p:cNvCxnSpPr/>
          <p:nvPr/>
        </p:nvCxnSpPr>
        <p:spPr>
          <a:xfrm>
            <a:off x="177492" y="1085850"/>
            <a:ext cx="11837016" cy="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CC8CC0C1-5C22-4885-A42D-293C9EF29EE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8324" y="310670"/>
            <a:ext cx="2318871" cy="529942"/>
          </a:xfrm>
          <a:prstGeom prst="rect">
            <a:avLst/>
          </a:prstGeom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455E9446-8134-4024-A919-303F2ACFB386}"/>
              </a:ext>
            </a:extLst>
          </p:cNvPr>
          <p:cNvSpPr txBox="1">
            <a:spLocks noChangeAspect="1"/>
          </p:cNvSpPr>
          <p:nvPr/>
        </p:nvSpPr>
        <p:spPr>
          <a:xfrm>
            <a:off x="414805" y="356121"/>
            <a:ext cx="7090896" cy="733777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2800" b="1">
                <a:solidFill>
                  <a:srgbClr val="37D8E8"/>
                </a:solidFill>
              </a:rPr>
              <a:t>PRESENTATION STRUCTURE</a:t>
            </a:r>
          </a:p>
        </p:txBody>
      </p:sp>
    </p:spTree>
    <p:extLst>
      <p:ext uri="{BB962C8B-B14F-4D97-AF65-F5344CB8AC3E}">
        <p14:creationId xmlns:p14="http://schemas.microsoft.com/office/powerpoint/2010/main" val="1006135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55F5B382-A241-4AA3-B3CB-06C58F6272BC}"/>
              </a:ext>
            </a:extLst>
          </p:cNvPr>
          <p:cNvSpPr/>
          <p:nvPr/>
        </p:nvSpPr>
        <p:spPr>
          <a:xfrm>
            <a:off x="2443162" y="2057351"/>
            <a:ext cx="7305675" cy="34798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b="1" i="0">
                <a:solidFill>
                  <a:srgbClr val="FFFFFF"/>
                </a:solidFill>
                <a:effectLst/>
                <a:latin typeface="Source Sans Pro" panose="020B0503030403020204" pitchFamily="34" charset="0"/>
              </a:rPr>
              <a:t>A single point of access to all of the data and computing services available to researchers at the University of Edinburgh.</a:t>
            </a:r>
          </a:p>
          <a:p>
            <a:pPr algn="ctr"/>
            <a:endParaRPr lang="en-GB" sz="2800" b="1"/>
          </a:p>
        </p:txBody>
      </p:sp>
      <p:sp>
        <p:nvSpPr>
          <p:cNvPr id="5" name="Subtitle 2"/>
          <p:cNvSpPr txBox="1">
            <a:spLocks noChangeAspect="1"/>
          </p:cNvSpPr>
          <p:nvPr/>
        </p:nvSpPr>
        <p:spPr>
          <a:xfrm>
            <a:off x="414805" y="208753"/>
            <a:ext cx="7090896" cy="733777"/>
          </a:xfrm>
          <a:prstGeom prst="rect">
            <a:avLst/>
          </a:prstGeom>
        </p:spPr>
        <p:txBody>
          <a:bodyPr vert="horz" lIns="91440" tIns="45720" rIns="91440" bIns="45720" numCol="2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+mj-lt"/>
              <a:buAutoNum type="arabicPeriod"/>
            </a:pPr>
            <a:r>
              <a:rPr lang="en-GB" sz="1200" b="1">
                <a:solidFill>
                  <a:srgbClr val="37D8E8"/>
                </a:solidFill>
              </a:rPr>
              <a:t>WHAT ARE DIGITAL RESEARCH SERVICES?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GB" sz="1200" b="1">
                <a:solidFill>
                  <a:schemeClr val="bg2">
                    <a:lumMod val="50000"/>
                  </a:schemeClr>
                </a:solidFill>
              </a:rPr>
              <a:t>RESEARCH FACILITATOR ROLE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GB" sz="1200" b="1">
                <a:solidFill>
                  <a:schemeClr val="bg2">
                    <a:lumMod val="50000"/>
                  </a:schemeClr>
                </a:solidFill>
              </a:rPr>
              <a:t>WEBSITE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GB" sz="1200" b="1">
                <a:solidFill>
                  <a:schemeClr val="bg2">
                    <a:lumMod val="50000"/>
                  </a:schemeClr>
                </a:solidFill>
              </a:rPr>
              <a:t>PLAN FOR THIS ACADEMIC YEAR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GB" sz="1200" b="1">
                <a:solidFill>
                  <a:schemeClr val="bg2">
                    <a:lumMod val="50000"/>
                  </a:schemeClr>
                </a:solidFill>
              </a:rPr>
              <a:t>PROMOTIONAL MATERIAL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62A475C-62A5-4329-8BC3-D4E3EE32957C}"/>
              </a:ext>
            </a:extLst>
          </p:cNvPr>
          <p:cNvCxnSpPr/>
          <p:nvPr/>
        </p:nvCxnSpPr>
        <p:spPr>
          <a:xfrm>
            <a:off x="177492" y="1085850"/>
            <a:ext cx="11837016" cy="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58221BD0-BC31-40A9-8C27-C157925747A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8324" y="310670"/>
            <a:ext cx="2318871" cy="529942"/>
          </a:xfrm>
          <a:prstGeom prst="rect">
            <a:avLst/>
          </a:prstGeom>
        </p:spPr>
      </p:pic>
      <p:sp>
        <p:nvSpPr>
          <p:cNvPr id="13" name="Subtitle 2">
            <a:extLst>
              <a:ext uri="{FF2B5EF4-FFF2-40B4-BE49-F238E27FC236}">
                <a16:creationId xmlns:a16="http://schemas.microsoft.com/office/drawing/2014/main" id="{D1E2CA3F-4A4B-42DC-A2FA-E1457BE92B4F}"/>
              </a:ext>
            </a:extLst>
          </p:cNvPr>
          <p:cNvSpPr txBox="1">
            <a:spLocks/>
          </p:cNvSpPr>
          <p:nvPr/>
        </p:nvSpPr>
        <p:spPr>
          <a:xfrm>
            <a:off x="357620" y="6019810"/>
            <a:ext cx="1833130" cy="6095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200">
                <a:solidFill>
                  <a:schemeClr val="bg2">
                    <a:lumMod val="50000"/>
                  </a:schemeClr>
                </a:solidFill>
              </a:rPr>
              <a:t>Dr André Vieira</a:t>
            </a:r>
          </a:p>
          <a:p>
            <a:pPr algn="l"/>
            <a:r>
              <a:rPr lang="en-GB" sz="1200">
                <a:solidFill>
                  <a:schemeClr val="bg2">
                    <a:lumMod val="50000"/>
                  </a:schemeClr>
                </a:solidFill>
              </a:rPr>
              <a:t>Research Facilitator, CSE</a:t>
            </a:r>
          </a:p>
        </p:txBody>
      </p:sp>
    </p:spTree>
    <p:extLst>
      <p:ext uri="{BB962C8B-B14F-4D97-AF65-F5344CB8AC3E}">
        <p14:creationId xmlns:p14="http://schemas.microsoft.com/office/powerpoint/2010/main" val="36758645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592FA28-3FE5-4115-9F3C-2672C75CA14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8324" y="310670"/>
            <a:ext cx="2327519" cy="529940"/>
          </a:xfrm>
          <a:prstGeom prst="rect">
            <a:avLst/>
          </a:prstGeom>
        </p:spPr>
      </p:pic>
      <p:sp>
        <p:nvSpPr>
          <p:cNvPr id="5" name="Subtitle 2"/>
          <p:cNvSpPr txBox="1">
            <a:spLocks noChangeAspect="1"/>
          </p:cNvSpPr>
          <p:nvPr/>
        </p:nvSpPr>
        <p:spPr>
          <a:xfrm>
            <a:off x="414805" y="208753"/>
            <a:ext cx="7090896" cy="733777"/>
          </a:xfrm>
          <a:prstGeom prst="rect">
            <a:avLst/>
          </a:prstGeom>
        </p:spPr>
        <p:txBody>
          <a:bodyPr vert="horz" lIns="91440" tIns="45720" rIns="91440" bIns="45720" numCol="2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+mj-lt"/>
              <a:buAutoNum type="arabicPeriod"/>
            </a:pPr>
            <a:r>
              <a:rPr lang="en-GB" sz="1200" b="1">
                <a:solidFill>
                  <a:srgbClr val="012C61"/>
                </a:solidFill>
              </a:rPr>
              <a:t>WHAT ARE DIGITAL RESEARCH SERVICES?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GB" sz="1200" b="1">
                <a:solidFill>
                  <a:schemeClr val="bg1">
                    <a:lumMod val="85000"/>
                  </a:schemeClr>
                </a:solidFill>
              </a:rPr>
              <a:t>RESEARCH FACILITATOR ROLE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GB" sz="1200" b="1">
                <a:solidFill>
                  <a:schemeClr val="bg1">
                    <a:lumMod val="85000"/>
                  </a:schemeClr>
                </a:solidFill>
              </a:rPr>
              <a:t>WEBSITE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GB" sz="1200" b="1">
                <a:solidFill>
                  <a:schemeClr val="bg1">
                    <a:lumMod val="85000"/>
                  </a:schemeClr>
                </a:solidFill>
              </a:rPr>
              <a:t>PLAN FOR THIS ACADEMIC YEAR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GB" sz="1200" b="1">
                <a:solidFill>
                  <a:schemeClr val="bg1">
                    <a:lumMod val="85000"/>
                  </a:schemeClr>
                </a:solidFill>
              </a:rPr>
              <a:t>PROMOTIONAL MATERIAL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62A475C-62A5-4329-8BC3-D4E3EE32957C}"/>
              </a:ext>
            </a:extLst>
          </p:cNvPr>
          <p:cNvCxnSpPr/>
          <p:nvPr/>
        </p:nvCxnSpPr>
        <p:spPr>
          <a:xfrm>
            <a:off x="177492" y="1085850"/>
            <a:ext cx="11837016" cy="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DA795FFB-4E39-4024-9A10-DCF583B695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542" y="1229171"/>
            <a:ext cx="6026488" cy="5099936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F120B25-AD83-47CA-83B8-FB5BDD4055AE}"/>
              </a:ext>
            </a:extLst>
          </p:cNvPr>
          <p:cNvSpPr txBox="1">
            <a:spLocks/>
          </p:cNvSpPr>
          <p:nvPr/>
        </p:nvSpPr>
        <p:spPr>
          <a:xfrm>
            <a:off x="6831330" y="1730313"/>
            <a:ext cx="4954513" cy="4749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sz="2000" b="1" dirty="0">
                <a:solidFill>
                  <a:srgbClr val="012C6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Scale up research projects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GB" sz="2000" b="1" dirty="0">
              <a:solidFill>
                <a:srgbClr val="012C6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sz="2000" b="1" dirty="0">
                <a:solidFill>
                  <a:srgbClr val="012C6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Develop digital skills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GB" sz="2000" b="1" dirty="0">
              <a:solidFill>
                <a:srgbClr val="012C6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sz="2000" b="1" dirty="0">
                <a:solidFill>
                  <a:srgbClr val="012C6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Comply with best research practices and meet funder requirements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GB" sz="2000" b="1" dirty="0">
              <a:solidFill>
                <a:srgbClr val="012C6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sz="2000" b="1" dirty="0">
                <a:solidFill>
                  <a:srgbClr val="012C6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Become part of a research community</a:t>
            </a:r>
          </a:p>
          <a:p>
            <a:pPr algn="l"/>
            <a:endParaRPr lang="en-GB" sz="2000" b="1" dirty="0">
              <a:solidFill>
                <a:srgbClr val="012C6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sz="2000" b="1" dirty="0">
                <a:solidFill>
                  <a:srgbClr val="012C6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Share, publish and promote their work – open research </a:t>
            </a:r>
          </a:p>
          <a:p>
            <a:pPr algn="l"/>
            <a:endParaRPr lang="en-GB" sz="1800" b="1" dirty="0">
              <a:solidFill>
                <a:srgbClr val="012C6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algn="l"/>
            <a:endParaRPr lang="en-GB" sz="1800" b="1" dirty="0">
              <a:solidFill>
                <a:srgbClr val="012C6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17FFCDAD-5804-42BF-86C1-555962C59549}"/>
              </a:ext>
            </a:extLst>
          </p:cNvPr>
          <p:cNvSpPr txBox="1">
            <a:spLocks/>
          </p:cNvSpPr>
          <p:nvPr/>
        </p:nvSpPr>
        <p:spPr>
          <a:xfrm>
            <a:off x="357620" y="6019810"/>
            <a:ext cx="1833130" cy="6095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200">
                <a:solidFill>
                  <a:schemeClr val="bg2">
                    <a:lumMod val="50000"/>
                  </a:schemeClr>
                </a:solidFill>
              </a:rPr>
              <a:t>Dr André Vieira</a:t>
            </a:r>
          </a:p>
          <a:p>
            <a:pPr algn="l"/>
            <a:r>
              <a:rPr lang="en-GB" sz="1200">
                <a:solidFill>
                  <a:schemeClr val="bg2">
                    <a:lumMod val="50000"/>
                  </a:schemeClr>
                </a:solidFill>
              </a:rPr>
              <a:t>Research Facilitator, CSE</a:t>
            </a:r>
          </a:p>
        </p:txBody>
      </p:sp>
    </p:spTree>
    <p:extLst>
      <p:ext uri="{BB962C8B-B14F-4D97-AF65-F5344CB8AC3E}">
        <p14:creationId xmlns:p14="http://schemas.microsoft.com/office/powerpoint/2010/main" val="2700863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592FA28-3FE5-4115-9F3C-2672C75CA14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8324" y="310670"/>
            <a:ext cx="2327519" cy="529940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62A475C-62A5-4329-8BC3-D4E3EE32957C}"/>
              </a:ext>
            </a:extLst>
          </p:cNvPr>
          <p:cNvCxnSpPr/>
          <p:nvPr/>
        </p:nvCxnSpPr>
        <p:spPr>
          <a:xfrm>
            <a:off x="177492" y="1085850"/>
            <a:ext cx="11837016" cy="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Subtitle 2">
            <a:extLst>
              <a:ext uri="{FF2B5EF4-FFF2-40B4-BE49-F238E27FC236}">
                <a16:creationId xmlns:a16="http://schemas.microsoft.com/office/drawing/2014/main" id="{A34300EA-2ED8-4420-B125-797E10E3238F}"/>
              </a:ext>
            </a:extLst>
          </p:cNvPr>
          <p:cNvSpPr txBox="1">
            <a:spLocks noChangeAspect="1"/>
          </p:cNvSpPr>
          <p:nvPr/>
        </p:nvSpPr>
        <p:spPr>
          <a:xfrm>
            <a:off x="414805" y="208753"/>
            <a:ext cx="7090896" cy="733777"/>
          </a:xfrm>
          <a:prstGeom prst="rect">
            <a:avLst/>
          </a:prstGeom>
        </p:spPr>
        <p:txBody>
          <a:bodyPr vert="horz" lIns="91440" tIns="45720" rIns="91440" bIns="45720" numCol="2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+mj-lt"/>
              <a:buAutoNum type="arabicPeriod"/>
            </a:pPr>
            <a:r>
              <a:rPr lang="en-GB" sz="1200" b="1">
                <a:solidFill>
                  <a:srgbClr val="012C61"/>
                </a:solidFill>
              </a:rPr>
              <a:t>WHAT ARE DIGITAL RESEARCH SERVICES?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GB" sz="1200" b="1">
                <a:solidFill>
                  <a:schemeClr val="bg1">
                    <a:lumMod val="85000"/>
                  </a:schemeClr>
                </a:solidFill>
              </a:rPr>
              <a:t>RESEARCH FACILITATOR ROLE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GB" sz="1200" b="1">
                <a:solidFill>
                  <a:schemeClr val="bg1">
                    <a:lumMod val="85000"/>
                  </a:schemeClr>
                </a:solidFill>
              </a:rPr>
              <a:t>WEBSITE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GB" sz="1200" b="1">
                <a:solidFill>
                  <a:schemeClr val="bg1">
                    <a:lumMod val="85000"/>
                  </a:schemeClr>
                </a:solidFill>
              </a:rPr>
              <a:t>PLAN FOR THIS ACADEMIC YEAR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GB" sz="1200" b="1">
                <a:solidFill>
                  <a:schemeClr val="bg1">
                    <a:lumMod val="85000"/>
                  </a:schemeClr>
                </a:solidFill>
              </a:rPr>
              <a:t>PROMOTIONAL MATERIAL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4B11F70-53FB-459F-A0E9-A71BD714E1ED}"/>
              </a:ext>
            </a:extLst>
          </p:cNvPr>
          <p:cNvGrpSpPr/>
          <p:nvPr/>
        </p:nvGrpSpPr>
        <p:grpSpPr>
          <a:xfrm>
            <a:off x="487161" y="1402691"/>
            <a:ext cx="863994" cy="484632"/>
            <a:chOff x="4879581" y="4796444"/>
            <a:chExt cx="863994" cy="484632"/>
          </a:xfrm>
          <a:solidFill>
            <a:srgbClr val="002D62"/>
          </a:solidFill>
        </p:grpSpPr>
        <p:sp>
          <p:nvSpPr>
            <p:cNvPr id="79" name="Pentagon 7">
              <a:extLst>
                <a:ext uri="{FF2B5EF4-FFF2-40B4-BE49-F238E27FC236}">
                  <a16:creationId xmlns:a16="http://schemas.microsoft.com/office/drawing/2014/main" id="{D0E3244F-75AE-438D-A42D-2DBB03E22B69}"/>
                </a:ext>
              </a:extLst>
            </p:cNvPr>
            <p:cNvSpPr/>
            <p:nvPr/>
          </p:nvSpPr>
          <p:spPr>
            <a:xfrm>
              <a:off x="5128953" y="4796444"/>
              <a:ext cx="614622" cy="484632"/>
            </a:xfrm>
            <a:prstGeom prst="homePlate">
              <a:avLst/>
            </a:prstGeom>
            <a:solidFill>
              <a:srgbClr val="012C61"/>
            </a:solidFill>
            <a:ln>
              <a:solidFill>
                <a:srgbClr val="012C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0" name="Chevron 8">
              <a:extLst>
                <a:ext uri="{FF2B5EF4-FFF2-40B4-BE49-F238E27FC236}">
                  <a16:creationId xmlns:a16="http://schemas.microsoft.com/office/drawing/2014/main" id="{338BA8DE-F8B1-48B4-93B6-F37F39F2CAD1}"/>
                </a:ext>
              </a:extLst>
            </p:cNvPr>
            <p:cNvSpPr/>
            <p:nvPr/>
          </p:nvSpPr>
          <p:spPr>
            <a:xfrm>
              <a:off x="4879581" y="4796444"/>
              <a:ext cx="484632" cy="484632"/>
            </a:xfrm>
            <a:prstGeom prst="chevron">
              <a:avLst/>
            </a:prstGeom>
            <a:solidFill>
              <a:srgbClr val="012C61"/>
            </a:solidFill>
            <a:ln>
              <a:solidFill>
                <a:srgbClr val="012C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89D5DAA-8548-4089-8697-EF8C0013C439}"/>
              </a:ext>
            </a:extLst>
          </p:cNvPr>
          <p:cNvGrpSpPr/>
          <p:nvPr/>
        </p:nvGrpSpPr>
        <p:grpSpPr>
          <a:xfrm>
            <a:off x="1965777" y="1406090"/>
            <a:ext cx="863994" cy="484632"/>
            <a:chOff x="4879581" y="4796444"/>
            <a:chExt cx="863994" cy="484632"/>
          </a:xfrm>
          <a:solidFill>
            <a:srgbClr val="002D62"/>
          </a:solidFill>
        </p:grpSpPr>
        <p:sp>
          <p:nvSpPr>
            <p:cNvPr id="77" name="Pentagon 15">
              <a:extLst>
                <a:ext uri="{FF2B5EF4-FFF2-40B4-BE49-F238E27FC236}">
                  <a16:creationId xmlns:a16="http://schemas.microsoft.com/office/drawing/2014/main" id="{F9042DC5-D73A-497C-AB74-28C28B51EFED}"/>
                </a:ext>
              </a:extLst>
            </p:cNvPr>
            <p:cNvSpPr/>
            <p:nvPr/>
          </p:nvSpPr>
          <p:spPr>
            <a:xfrm>
              <a:off x="5128953" y="4796444"/>
              <a:ext cx="614622" cy="484632"/>
            </a:xfrm>
            <a:prstGeom prst="homePlate">
              <a:avLst/>
            </a:prstGeom>
            <a:solidFill>
              <a:srgbClr val="012C61"/>
            </a:solidFill>
            <a:ln>
              <a:solidFill>
                <a:srgbClr val="012C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8" name="Chevron 16">
              <a:extLst>
                <a:ext uri="{FF2B5EF4-FFF2-40B4-BE49-F238E27FC236}">
                  <a16:creationId xmlns:a16="http://schemas.microsoft.com/office/drawing/2014/main" id="{27D4D59D-AD16-4735-9B83-EA241798A8C1}"/>
                </a:ext>
              </a:extLst>
            </p:cNvPr>
            <p:cNvSpPr/>
            <p:nvPr/>
          </p:nvSpPr>
          <p:spPr>
            <a:xfrm>
              <a:off x="4879581" y="4796444"/>
              <a:ext cx="484632" cy="484632"/>
            </a:xfrm>
            <a:prstGeom prst="chevron">
              <a:avLst/>
            </a:prstGeom>
            <a:solidFill>
              <a:srgbClr val="012C61"/>
            </a:solidFill>
            <a:ln>
              <a:solidFill>
                <a:srgbClr val="012C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A64C807-8693-440A-A97B-838240665790}"/>
              </a:ext>
            </a:extLst>
          </p:cNvPr>
          <p:cNvGrpSpPr/>
          <p:nvPr/>
        </p:nvGrpSpPr>
        <p:grpSpPr>
          <a:xfrm>
            <a:off x="1226469" y="1406090"/>
            <a:ext cx="863994" cy="484632"/>
            <a:chOff x="4879581" y="4796444"/>
            <a:chExt cx="863994" cy="484632"/>
          </a:xfrm>
          <a:solidFill>
            <a:srgbClr val="002D62"/>
          </a:solidFill>
        </p:grpSpPr>
        <p:sp>
          <p:nvSpPr>
            <p:cNvPr id="75" name="Pentagon 18">
              <a:extLst>
                <a:ext uri="{FF2B5EF4-FFF2-40B4-BE49-F238E27FC236}">
                  <a16:creationId xmlns:a16="http://schemas.microsoft.com/office/drawing/2014/main" id="{20C784EE-9E65-4135-865E-AD440A78E1CA}"/>
                </a:ext>
              </a:extLst>
            </p:cNvPr>
            <p:cNvSpPr/>
            <p:nvPr/>
          </p:nvSpPr>
          <p:spPr>
            <a:xfrm>
              <a:off x="5128953" y="4796444"/>
              <a:ext cx="614622" cy="484632"/>
            </a:xfrm>
            <a:prstGeom prst="homePlate">
              <a:avLst/>
            </a:prstGeom>
            <a:solidFill>
              <a:srgbClr val="012C61"/>
            </a:solidFill>
            <a:ln>
              <a:solidFill>
                <a:srgbClr val="012C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6" name="Chevron 19">
              <a:extLst>
                <a:ext uri="{FF2B5EF4-FFF2-40B4-BE49-F238E27FC236}">
                  <a16:creationId xmlns:a16="http://schemas.microsoft.com/office/drawing/2014/main" id="{DE157101-1311-4055-A876-8E4AA2AAEBD9}"/>
                </a:ext>
              </a:extLst>
            </p:cNvPr>
            <p:cNvSpPr/>
            <p:nvPr/>
          </p:nvSpPr>
          <p:spPr>
            <a:xfrm>
              <a:off x="4879581" y="4796444"/>
              <a:ext cx="484632" cy="484632"/>
            </a:xfrm>
            <a:prstGeom prst="chevron">
              <a:avLst/>
            </a:prstGeom>
            <a:solidFill>
              <a:srgbClr val="012C61"/>
            </a:solidFill>
            <a:ln>
              <a:solidFill>
                <a:srgbClr val="012C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572DA0A-6CD0-4BA3-A6CE-35B3CA0CFC1D}"/>
              </a:ext>
            </a:extLst>
          </p:cNvPr>
          <p:cNvGrpSpPr/>
          <p:nvPr/>
        </p:nvGrpSpPr>
        <p:grpSpPr>
          <a:xfrm>
            <a:off x="3435870" y="1402691"/>
            <a:ext cx="863994" cy="484632"/>
            <a:chOff x="4879581" y="4796444"/>
            <a:chExt cx="863994" cy="484632"/>
          </a:xfrm>
          <a:solidFill>
            <a:srgbClr val="002D62"/>
          </a:solidFill>
        </p:grpSpPr>
        <p:sp>
          <p:nvSpPr>
            <p:cNvPr id="73" name="Pentagon 21">
              <a:extLst>
                <a:ext uri="{FF2B5EF4-FFF2-40B4-BE49-F238E27FC236}">
                  <a16:creationId xmlns:a16="http://schemas.microsoft.com/office/drawing/2014/main" id="{66337A78-FA3F-4910-BD60-DC6DEEBDE670}"/>
                </a:ext>
              </a:extLst>
            </p:cNvPr>
            <p:cNvSpPr/>
            <p:nvPr/>
          </p:nvSpPr>
          <p:spPr>
            <a:xfrm>
              <a:off x="5128953" y="4796444"/>
              <a:ext cx="614622" cy="484632"/>
            </a:xfrm>
            <a:prstGeom prst="homePlate">
              <a:avLst/>
            </a:prstGeom>
            <a:solidFill>
              <a:srgbClr val="F9B63D"/>
            </a:solidFill>
            <a:ln>
              <a:solidFill>
                <a:srgbClr val="F9B6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4" name="Chevron 22">
              <a:extLst>
                <a:ext uri="{FF2B5EF4-FFF2-40B4-BE49-F238E27FC236}">
                  <a16:creationId xmlns:a16="http://schemas.microsoft.com/office/drawing/2014/main" id="{CAE0F928-576C-4AD2-B827-2307759DF937}"/>
                </a:ext>
              </a:extLst>
            </p:cNvPr>
            <p:cNvSpPr/>
            <p:nvPr/>
          </p:nvSpPr>
          <p:spPr>
            <a:xfrm>
              <a:off x="4879581" y="4796444"/>
              <a:ext cx="484632" cy="484632"/>
            </a:xfrm>
            <a:prstGeom prst="chevron">
              <a:avLst/>
            </a:prstGeom>
            <a:solidFill>
              <a:srgbClr val="F9B63D"/>
            </a:solidFill>
            <a:ln>
              <a:solidFill>
                <a:srgbClr val="F9B6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55DAF81-57E0-49BB-911E-4B1A7D8F3C32}"/>
              </a:ext>
            </a:extLst>
          </p:cNvPr>
          <p:cNvGrpSpPr/>
          <p:nvPr/>
        </p:nvGrpSpPr>
        <p:grpSpPr>
          <a:xfrm>
            <a:off x="2696562" y="1402691"/>
            <a:ext cx="863994" cy="484632"/>
            <a:chOff x="4879581" y="4796444"/>
            <a:chExt cx="863994" cy="484632"/>
          </a:xfrm>
          <a:solidFill>
            <a:srgbClr val="002D62"/>
          </a:solidFill>
        </p:grpSpPr>
        <p:sp>
          <p:nvSpPr>
            <p:cNvPr id="71" name="Pentagon 24">
              <a:extLst>
                <a:ext uri="{FF2B5EF4-FFF2-40B4-BE49-F238E27FC236}">
                  <a16:creationId xmlns:a16="http://schemas.microsoft.com/office/drawing/2014/main" id="{21F79C8E-2C88-40C7-B733-F996146E38BF}"/>
                </a:ext>
              </a:extLst>
            </p:cNvPr>
            <p:cNvSpPr/>
            <p:nvPr/>
          </p:nvSpPr>
          <p:spPr>
            <a:xfrm>
              <a:off x="5128953" y="4796444"/>
              <a:ext cx="614622" cy="484632"/>
            </a:xfrm>
            <a:prstGeom prst="homePlate">
              <a:avLst/>
            </a:prstGeom>
            <a:solidFill>
              <a:srgbClr val="012C61"/>
            </a:solidFill>
            <a:ln>
              <a:solidFill>
                <a:srgbClr val="012C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2" name="Chevron 25">
              <a:extLst>
                <a:ext uri="{FF2B5EF4-FFF2-40B4-BE49-F238E27FC236}">
                  <a16:creationId xmlns:a16="http://schemas.microsoft.com/office/drawing/2014/main" id="{AF80435A-A498-40E9-8821-E2D3FB4E570F}"/>
                </a:ext>
              </a:extLst>
            </p:cNvPr>
            <p:cNvSpPr/>
            <p:nvPr/>
          </p:nvSpPr>
          <p:spPr>
            <a:xfrm>
              <a:off x="4879581" y="4796444"/>
              <a:ext cx="484632" cy="484632"/>
            </a:xfrm>
            <a:prstGeom prst="chevron">
              <a:avLst/>
            </a:prstGeom>
            <a:solidFill>
              <a:srgbClr val="012C61"/>
            </a:solidFill>
            <a:ln>
              <a:solidFill>
                <a:srgbClr val="012C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96A2AB4-CF92-42EF-9B6B-5FDC317179F8}"/>
              </a:ext>
            </a:extLst>
          </p:cNvPr>
          <p:cNvGrpSpPr/>
          <p:nvPr/>
        </p:nvGrpSpPr>
        <p:grpSpPr>
          <a:xfrm>
            <a:off x="4914486" y="1406090"/>
            <a:ext cx="863994" cy="484632"/>
            <a:chOff x="4879581" y="4796444"/>
            <a:chExt cx="863994" cy="484632"/>
          </a:xfrm>
          <a:solidFill>
            <a:srgbClr val="002D62"/>
          </a:solidFill>
        </p:grpSpPr>
        <p:sp>
          <p:nvSpPr>
            <p:cNvPr id="69" name="Pentagon 27">
              <a:extLst>
                <a:ext uri="{FF2B5EF4-FFF2-40B4-BE49-F238E27FC236}">
                  <a16:creationId xmlns:a16="http://schemas.microsoft.com/office/drawing/2014/main" id="{9D39FF35-0E37-4C22-B3B3-8CDB183012D6}"/>
                </a:ext>
              </a:extLst>
            </p:cNvPr>
            <p:cNvSpPr/>
            <p:nvPr/>
          </p:nvSpPr>
          <p:spPr>
            <a:xfrm>
              <a:off x="5128953" y="4796444"/>
              <a:ext cx="614622" cy="484632"/>
            </a:xfrm>
            <a:prstGeom prst="homePlate">
              <a:avLst/>
            </a:prstGeom>
            <a:solidFill>
              <a:srgbClr val="A02C7A"/>
            </a:solidFill>
            <a:ln>
              <a:solidFill>
                <a:srgbClr val="A02C7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0" name="Chevron 28">
              <a:extLst>
                <a:ext uri="{FF2B5EF4-FFF2-40B4-BE49-F238E27FC236}">
                  <a16:creationId xmlns:a16="http://schemas.microsoft.com/office/drawing/2014/main" id="{95F4B2AB-A339-46E2-93FB-490ACAF9B941}"/>
                </a:ext>
              </a:extLst>
            </p:cNvPr>
            <p:cNvSpPr/>
            <p:nvPr/>
          </p:nvSpPr>
          <p:spPr>
            <a:xfrm>
              <a:off x="4879581" y="4796444"/>
              <a:ext cx="484632" cy="484632"/>
            </a:xfrm>
            <a:prstGeom prst="chevron">
              <a:avLst/>
            </a:prstGeom>
            <a:solidFill>
              <a:srgbClr val="A02C7A"/>
            </a:solidFill>
            <a:ln>
              <a:solidFill>
                <a:srgbClr val="A02C7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CC12781-C86A-4208-8BD2-7ECDD6664F2B}"/>
              </a:ext>
            </a:extLst>
          </p:cNvPr>
          <p:cNvGrpSpPr/>
          <p:nvPr/>
        </p:nvGrpSpPr>
        <p:grpSpPr>
          <a:xfrm>
            <a:off x="4175178" y="1406090"/>
            <a:ext cx="863994" cy="484632"/>
            <a:chOff x="4879581" y="4796444"/>
            <a:chExt cx="863994" cy="484632"/>
          </a:xfrm>
          <a:solidFill>
            <a:srgbClr val="002D62"/>
          </a:solidFill>
        </p:grpSpPr>
        <p:sp>
          <p:nvSpPr>
            <p:cNvPr id="67" name="Pentagon 30">
              <a:extLst>
                <a:ext uri="{FF2B5EF4-FFF2-40B4-BE49-F238E27FC236}">
                  <a16:creationId xmlns:a16="http://schemas.microsoft.com/office/drawing/2014/main" id="{9C830515-63D4-4BF3-A5E4-52656D228117}"/>
                </a:ext>
              </a:extLst>
            </p:cNvPr>
            <p:cNvSpPr/>
            <p:nvPr/>
          </p:nvSpPr>
          <p:spPr>
            <a:xfrm>
              <a:off x="5128953" y="4796444"/>
              <a:ext cx="614622" cy="484632"/>
            </a:xfrm>
            <a:prstGeom prst="homePlate">
              <a:avLst/>
            </a:prstGeom>
            <a:solidFill>
              <a:srgbClr val="DE6F37"/>
            </a:solidFill>
            <a:ln>
              <a:solidFill>
                <a:srgbClr val="DE6F3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8" name="Chevron 31">
              <a:extLst>
                <a:ext uri="{FF2B5EF4-FFF2-40B4-BE49-F238E27FC236}">
                  <a16:creationId xmlns:a16="http://schemas.microsoft.com/office/drawing/2014/main" id="{ECB4C500-4FD5-4956-8B7D-BC2E5BAE7B5D}"/>
                </a:ext>
              </a:extLst>
            </p:cNvPr>
            <p:cNvSpPr/>
            <p:nvPr/>
          </p:nvSpPr>
          <p:spPr>
            <a:xfrm>
              <a:off x="4879581" y="4796444"/>
              <a:ext cx="484632" cy="484632"/>
            </a:xfrm>
            <a:prstGeom prst="chevron">
              <a:avLst/>
            </a:prstGeom>
            <a:solidFill>
              <a:srgbClr val="DE6F37"/>
            </a:solidFill>
            <a:ln>
              <a:solidFill>
                <a:srgbClr val="DE6F3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FA716C9D-6068-4DAF-B9E6-7F5E5491DCD5}"/>
              </a:ext>
            </a:extLst>
          </p:cNvPr>
          <p:cNvGrpSpPr/>
          <p:nvPr/>
        </p:nvGrpSpPr>
        <p:grpSpPr>
          <a:xfrm>
            <a:off x="6405669" y="1393851"/>
            <a:ext cx="863994" cy="484632"/>
            <a:chOff x="4879581" y="4796444"/>
            <a:chExt cx="863994" cy="484632"/>
          </a:xfrm>
          <a:solidFill>
            <a:srgbClr val="002D62"/>
          </a:solidFill>
        </p:grpSpPr>
        <p:sp>
          <p:nvSpPr>
            <p:cNvPr id="65" name="Pentagon 33">
              <a:extLst>
                <a:ext uri="{FF2B5EF4-FFF2-40B4-BE49-F238E27FC236}">
                  <a16:creationId xmlns:a16="http://schemas.microsoft.com/office/drawing/2014/main" id="{BCE71491-BBC7-4F21-88B7-B68745E5635B}"/>
                </a:ext>
              </a:extLst>
            </p:cNvPr>
            <p:cNvSpPr/>
            <p:nvPr/>
          </p:nvSpPr>
          <p:spPr>
            <a:xfrm>
              <a:off x="5128953" y="4796444"/>
              <a:ext cx="614622" cy="484632"/>
            </a:xfrm>
            <a:prstGeom prst="homePlate">
              <a:avLst/>
            </a:prstGeom>
            <a:solidFill>
              <a:srgbClr val="0792B4"/>
            </a:solidFill>
            <a:ln>
              <a:solidFill>
                <a:srgbClr val="0792B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6" name="Chevron 34">
              <a:extLst>
                <a:ext uri="{FF2B5EF4-FFF2-40B4-BE49-F238E27FC236}">
                  <a16:creationId xmlns:a16="http://schemas.microsoft.com/office/drawing/2014/main" id="{3A517ACD-FCBE-4702-88A5-216909B33CDE}"/>
                </a:ext>
              </a:extLst>
            </p:cNvPr>
            <p:cNvSpPr/>
            <p:nvPr/>
          </p:nvSpPr>
          <p:spPr>
            <a:xfrm>
              <a:off x="4879581" y="4796444"/>
              <a:ext cx="484632" cy="484632"/>
            </a:xfrm>
            <a:prstGeom prst="chevron">
              <a:avLst/>
            </a:prstGeom>
            <a:solidFill>
              <a:srgbClr val="0792B4"/>
            </a:solidFill>
            <a:ln>
              <a:solidFill>
                <a:srgbClr val="0792B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B3258610-AA8A-49BE-AA36-2533D705C054}"/>
              </a:ext>
            </a:extLst>
          </p:cNvPr>
          <p:cNvGrpSpPr/>
          <p:nvPr/>
        </p:nvGrpSpPr>
        <p:grpSpPr>
          <a:xfrm>
            <a:off x="5666361" y="1393851"/>
            <a:ext cx="863994" cy="484632"/>
            <a:chOff x="4879581" y="4796444"/>
            <a:chExt cx="863994" cy="484632"/>
          </a:xfrm>
          <a:solidFill>
            <a:srgbClr val="002D62"/>
          </a:solidFill>
        </p:grpSpPr>
        <p:sp>
          <p:nvSpPr>
            <p:cNvPr id="63" name="Pentagon 36">
              <a:extLst>
                <a:ext uri="{FF2B5EF4-FFF2-40B4-BE49-F238E27FC236}">
                  <a16:creationId xmlns:a16="http://schemas.microsoft.com/office/drawing/2014/main" id="{67EDCA2E-FE55-4886-9397-50225F027E2D}"/>
                </a:ext>
              </a:extLst>
            </p:cNvPr>
            <p:cNvSpPr/>
            <p:nvPr/>
          </p:nvSpPr>
          <p:spPr>
            <a:xfrm>
              <a:off x="5128953" y="4796444"/>
              <a:ext cx="614622" cy="484632"/>
            </a:xfrm>
            <a:prstGeom prst="homePlate">
              <a:avLst/>
            </a:prstGeom>
            <a:solidFill>
              <a:srgbClr val="B52139"/>
            </a:solidFill>
            <a:ln>
              <a:solidFill>
                <a:srgbClr val="B5213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4" name="Chevron 37">
              <a:extLst>
                <a:ext uri="{FF2B5EF4-FFF2-40B4-BE49-F238E27FC236}">
                  <a16:creationId xmlns:a16="http://schemas.microsoft.com/office/drawing/2014/main" id="{544811F9-77DD-4D0C-BD74-E184207A88C0}"/>
                </a:ext>
              </a:extLst>
            </p:cNvPr>
            <p:cNvSpPr/>
            <p:nvPr/>
          </p:nvSpPr>
          <p:spPr>
            <a:xfrm>
              <a:off x="4879581" y="4796444"/>
              <a:ext cx="484632" cy="484632"/>
            </a:xfrm>
            <a:prstGeom prst="chevron">
              <a:avLst/>
            </a:prstGeom>
            <a:solidFill>
              <a:srgbClr val="B52139"/>
            </a:solidFill>
            <a:ln>
              <a:solidFill>
                <a:srgbClr val="B5213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EFD25F0F-572F-4F96-A9E9-095BEA7D1D83}"/>
              </a:ext>
            </a:extLst>
          </p:cNvPr>
          <p:cNvGrpSpPr/>
          <p:nvPr/>
        </p:nvGrpSpPr>
        <p:grpSpPr>
          <a:xfrm>
            <a:off x="7884285" y="1397250"/>
            <a:ext cx="863994" cy="484632"/>
            <a:chOff x="4879581" y="4796444"/>
            <a:chExt cx="863994" cy="484632"/>
          </a:xfrm>
          <a:solidFill>
            <a:srgbClr val="002D62"/>
          </a:solidFill>
        </p:grpSpPr>
        <p:sp>
          <p:nvSpPr>
            <p:cNvPr id="61" name="Pentagon 39">
              <a:extLst>
                <a:ext uri="{FF2B5EF4-FFF2-40B4-BE49-F238E27FC236}">
                  <a16:creationId xmlns:a16="http://schemas.microsoft.com/office/drawing/2014/main" id="{3F9450E2-AE31-4D7A-8CA4-E7F36890A48E}"/>
                </a:ext>
              </a:extLst>
            </p:cNvPr>
            <p:cNvSpPr/>
            <p:nvPr/>
          </p:nvSpPr>
          <p:spPr>
            <a:xfrm>
              <a:off x="5128953" y="4796444"/>
              <a:ext cx="614622" cy="484632"/>
            </a:xfrm>
            <a:prstGeom prst="homePlate">
              <a:avLst/>
            </a:prstGeom>
            <a:solidFill>
              <a:srgbClr val="CCCCCC"/>
            </a:solidFill>
            <a:ln>
              <a:solidFill>
                <a:srgbClr val="CCCC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Chevron 40">
              <a:extLst>
                <a:ext uri="{FF2B5EF4-FFF2-40B4-BE49-F238E27FC236}">
                  <a16:creationId xmlns:a16="http://schemas.microsoft.com/office/drawing/2014/main" id="{863CD0AC-08D6-4074-BADD-F2F38D3E339A}"/>
                </a:ext>
              </a:extLst>
            </p:cNvPr>
            <p:cNvSpPr/>
            <p:nvPr/>
          </p:nvSpPr>
          <p:spPr>
            <a:xfrm>
              <a:off x="4879581" y="4796444"/>
              <a:ext cx="484632" cy="484632"/>
            </a:xfrm>
            <a:prstGeom prst="chevron">
              <a:avLst/>
            </a:prstGeom>
            <a:solidFill>
              <a:srgbClr val="CCCCCC"/>
            </a:solidFill>
            <a:ln>
              <a:solidFill>
                <a:srgbClr val="CCCC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D433AB94-0B42-4663-B877-128EACD7D9E7}"/>
              </a:ext>
            </a:extLst>
          </p:cNvPr>
          <p:cNvGrpSpPr/>
          <p:nvPr/>
        </p:nvGrpSpPr>
        <p:grpSpPr>
          <a:xfrm>
            <a:off x="7144977" y="1397250"/>
            <a:ext cx="863994" cy="484632"/>
            <a:chOff x="4879581" y="4796444"/>
            <a:chExt cx="863994" cy="484632"/>
          </a:xfrm>
          <a:solidFill>
            <a:srgbClr val="002D62"/>
          </a:solidFill>
        </p:grpSpPr>
        <p:sp>
          <p:nvSpPr>
            <p:cNvPr id="59" name="Pentagon 42">
              <a:extLst>
                <a:ext uri="{FF2B5EF4-FFF2-40B4-BE49-F238E27FC236}">
                  <a16:creationId xmlns:a16="http://schemas.microsoft.com/office/drawing/2014/main" id="{BE54FEF4-2A9F-45E7-A693-380B17C2EF8E}"/>
                </a:ext>
              </a:extLst>
            </p:cNvPr>
            <p:cNvSpPr/>
            <p:nvPr/>
          </p:nvSpPr>
          <p:spPr>
            <a:xfrm>
              <a:off x="5128953" y="4796444"/>
              <a:ext cx="614622" cy="484632"/>
            </a:xfrm>
            <a:prstGeom prst="homePlate">
              <a:avLst/>
            </a:prstGeom>
            <a:solidFill>
              <a:srgbClr val="37D8E8"/>
            </a:solidFill>
            <a:ln>
              <a:solidFill>
                <a:srgbClr val="37D8E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0" name="Chevron 43">
              <a:extLst>
                <a:ext uri="{FF2B5EF4-FFF2-40B4-BE49-F238E27FC236}">
                  <a16:creationId xmlns:a16="http://schemas.microsoft.com/office/drawing/2014/main" id="{3C11671A-8112-4008-B87A-56D9D1AB4A49}"/>
                </a:ext>
              </a:extLst>
            </p:cNvPr>
            <p:cNvSpPr/>
            <p:nvPr/>
          </p:nvSpPr>
          <p:spPr>
            <a:xfrm>
              <a:off x="4879581" y="4796444"/>
              <a:ext cx="484632" cy="484632"/>
            </a:xfrm>
            <a:prstGeom prst="chevron">
              <a:avLst/>
            </a:prstGeom>
            <a:solidFill>
              <a:srgbClr val="37D8E8"/>
            </a:solidFill>
            <a:ln>
              <a:solidFill>
                <a:srgbClr val="37D8E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E4714C71-B6AC-4E57-8082-9D67586AB8CB}"/>
              </a:ext>
            </a:extLst>
          </p:cNvPr>
          <p:cNvGrpSpPr/>
          <p:nvPr/>
        </p:nvGrpSpPr>
        <p:grpSpPr>
          <a:xfrm>
            <a:off x="9354378" y="1393851"/>
            <a:ext cx="863994" cy="484632"/>
            <a:chOff x="4879581" y="4796444"/>
            <a:chExt cx="863994" cy="484632"/>
          </a:xfrm>
          <a:solidFill>
            <a:srgbClr val="002D62"/>
          </a:solidFill>
        </p:grpSpPr>
        <p:sp>
          <p:nvSpPr>
            <p:cNvPr id="57" name="Pentagon 45">
              <a:extLst>
                <a:ext uri="{FF2B5EF4-FFF2-40B4-BE49-F238E27FC236}">
                  <a16:creationId xmlns:a16="http://schemas.microsoft.com/office/drawing/2014/main" id="{7FC9C2F2-260C-4D8C-9EA9-4618D5972382}"/>
                </a:ext>
              </a:extLst>
            </p:cNvPr>
            <p:cNvSpPr/>
            <p:nvPr/>
          </p:nvSpPr>
          <p:spPr>
            <a:xfrm>
              <a:off x="5128953" y="4796444"/>
              <a:ext cx="614622" cy="484632"/>
            </a:xfrm>
            <a:prstGeom prst="homePlate">
              <a:avLst/>
            </a:prstGeom>
            <a:solidFill>
              <a:srgbClr val="012C61"/>
            </a:solidFill>
            <a:ln>
              <a:solidFill>
                <a:srgbClr val="012C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8" name="Chevron 46">
              <a:extLst>
                <a:ext uri="{FF2B5EF4-FFF2-40B4-BE49-F238E27FC236}">
                  <a16:creationId xmlns:a16="http://schemas.microsoft.com/office/drawing/2014/main" id="{4663EE90-EDD3-4987-85C3-EFFC653EE39D}"/>
                </a:ext>
              </a:extLst>
            </p:cNvPr>
            <p:cNvSpPr/>
            <p:nvPr/>
          </p:nvSpPr>
          <p:spPr>
            <a:xfrm>
              <a:off x="4879581" y="4796444"/>
              <a:ext cx="484632" cy="484632"/>
            </a:xfrm>
            <a:prstGeom prst="chevron">
              <a:avLst/>
            </a:prstGeom>
            <a:solidFill>
              <a:srgbClr val="012C61"/>
            </a:solidFill>
            <a:ln>
              <a:solidFill>
                <a:srgbClr val="012C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AEA82F2B-1EF2-4D5D-B361-C216BA625374}"/>
              </a:ext>
            </a:extLst>
          </p:cNvPr>
          <p:cNvGrpSpPr/>
          <p:nvPr/>
        </p:nvGrpSpPr>
        <p:grpSpPr>
          <a:xfrm>
            <a:off x="8615070" y="1393851"/>
            <a:ext cx="863994" cy="484632"/>
            <a:chOff x="4879581" y="4796444"/>
            <a:chExt cx="863994" cy="484632"/>
          </a:xfrm>
          <a:solidFill>
            <a:srgbClr val="002D62"/>
          </a:solidFill>
        </p:grpSpPr>
        <p:sp>
          <p:nvSpPr>
            <p:cNvPr id="55" name="Pentagon 48">
              <a:extLst>
                <a:ext uri="{FF2B5EF4-FFF2-40B4-BE49-F238E27FC236}">
                  <a16:creationId xmlns:a16="http://schemas.microsoft.com/office/drawing/2014/main" id="{058FC528-F93A-432D-965A-91E5756E51AB}"/>
                </a:ext>
              </a:extLst>
            </p:cNvPr>
            <p:cNvSpPr/>
            <p:nvPr/>
          </p:nvSpPr>
          <p:spPr>
            <a:xfrm>
              <a:off x="5128953" y="4796444"/>
              <a:ext cx="614622" cy="484632"/>
            </a:xfrm>
            <a:prstGeom prst="homePlate">
              <a:avLst/>
            </a:prstGeom>
            <a:solidFill>
              <a:srgbClr val="012C61"/>
            </a:solidFill>
            <a:ln>
              <a:solidFill>
                <a:srgbClr val="012C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" name="Chevron 49">
              <a:extLst>
                <a:ext uri="{FF2B5EF4-FFF2-40B4-BE49-F238E27FC236}">
                  <a16:creationId xmlns:a16="http://schemas.microsoft.com/office/drawing/2014/main" id="{BAD325D5-6E10-4A1D-8D52-F082F4371B20}"/>
                </a:ext>
              </a:extLst>
            </p:cNvPr>
            <p:cNvSpPr/>
            <p:nvPr/>
          </p:nvSpPr>
          <p:spPr>
            <a:xfrm>
              <a:off x="4879581" y="4796444"/>
              <a:ext cx="484632" cy="484632"/>
            </a:xfrm>
            <a:prstGeom prst="chevron">
              <a:avLst/>
            </a:prstGeom>
            <a:solidFill>
              <a:srgbClr val="012C61"/>
            </a:solidFill>
            <a:ln>
              <a:solidFill>
                <a:srgbClr val="012C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4E829367-9F0F-48BD-8BF8-61C9F3CE767B}"/>
              </a:ext>
            </a:extLst>
          </p:cNvPr>
          <p:cNvGrpSpPr/>
          <p:nvPr/>
        </p:nvGrpSpPr>
        <p:grpSpPr>
          <a:xfrm>
            <a:off x="10832994" y="1397250"/>
            <a:ext cx="863994" cy="484632"/>
            <a:chOff x="4879581" y="4796444"/>
            <a:chExt cx="863994" cy="484632"/>
          </a:xfrm>
          <a:solidFill>
            <a:srgbClr val="002D62"/>
          </a:solidFill>
        </p:grpSpPr>
        <p:sp>
          <p:nvSpPr>
            <p:cNvPr id="53" name="Pentagon 51">
              <a:extLst>
                <a:ext uri="{FF2B5EF4-FFF2-40B4-BE49-F238E27FC236}">
                  <a16:creationId xmlns:a16="http://schemas.microsoft.com/office/drawing/2014/main" id="{B1925536-25CE-492C-BB34-CEF7B016E778}"/>
                </a:ext>
              </a:extLst>
            </p:cNvPr>
            <p:cNvSpPr/>
            <p:nvPr/>
          </p:nvSpPr>
          <p:spPr>
            <a:xfrm>
              <a:off x="5128953" y="4796444"/>
              <a:ext cx="614622" cy="484632"/>
            </a:xfrm>
            <a:prstGeom prst="homePlate">
              <a:avLst/>
            </a:prstGeom>
            <a:solidFill>
              <a:srgbClr val="012C61"/>
            </a:solidFill>
            <a:ln>
              <a:solidFill>
                <a:srgbClr val="012C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" name="Chevron 52">
              <a:extLst>
                <a:ext uri="{FF2B5EF4-FFF2-40B4-BE49-F238E27FC236}">
                  <a16:creationId xmlns:a16="http://schemas.microsoft.com/office/drawing/2014/main" id="{230105A2-61EA-4E5C-83C9-8174DA344173}"/>
                </a:ext>
              </a:extLst>
            </p:cNvPr>
            <p:cNvSpPr/>
            <p:nvPr/>
          </p:nvSpPr>
          <p:spPr>
            <a:xfrm>
              <a:off x="4879581" y="4796444"/>
              <a:ext cx="484632" cy="484632"/>
            </a:xfrm>
            <a:prstGeom prst="chevron">
              <a:avLst/>
            </a:prstGeom>
            <a:solidFill>
              <a:srgbClr val="012C61"/>
            </a:solidFill>
            <a:ln>
              <a:solidFill>
                <a:srgbClr val="012C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CCDD0007-03BF-4A89-BA43-A53FD0DD1992}"/>
              </a:ext>
            </a:extLst>
          </p:cNvPr>
          <p:cNvGrpSpPr/>
          <p:nvPr/>
        </p:nvGrpSpPr>
        <p:grpSpPr>
          <a:xfrm>
            <a:off x="10093686" y="1397250"/>
            <a:ext cx="863994" cy="484632"/>
            <a:chOff x="4879581" y="4796444"/>
            <a:chExt cx="863994" cy="484632"/>
          </a:xfrm>
          <a:solidFill>
            <a:srgbClr val="002D62"/>
          </a:solidFill>
        </p:grpSpPr>
        <p:sp>
          <p:nvSpPr>
            <p:cNvPr id="51" name="Pentagon 54">
              <a:extLst>
                <a:ext uri="{FF2B5EF4-FFF2-40B4-BE49-F238E27FC236}">
                  <a16:creationId xmlns:a16="http://schemas.microsoft.com/office/drawing/2014/main" id="{42D9F37D-451F-46D7-B329-7C7F80E97598}"/>
                </a:ext>
              </a:extLst>
            </p:cNvPr>
            <p:cNvSpPr/>
            <p:nvPr/>
          </p:nvSpPr>
          <p:spPr>
            <a:xfrm>
              <a:off x="5128953" y="4796444"/>
              <a:ext cx="614622" cy="484632"/>
            </a:xfrm>
            <a:prstGeom prst="homePlate">
              <a:avLst/>
            </a:prstGeom>
            <a:solidFill>
              <a:srgbClr val="012C61"/>
            </a:solidFill>
            <a:ln>
              <a:solidFill>
                <a:srgbClr val="012C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2" name="Chevron 55">
              <a:extLst>
                <a:ext uri="{FF2B5EF4-FFF2-40B4-BE49-F238E27FC236}">
                  <a16:creationId xmlns:a16="http://schemas.microsoft.com/office/drawing/2014/main" id="{73AB7145-459E-4B32-9241-13C197F2CEF5}"/>
                </a:ext>
              </a:extLst>
            </p:cNvPr>
            <p:cNvSpPr/>
            <p:nvPr/>
          </p:nvSpPr>
          <p:spPr>
            <a:xfrm>
              <a:off x="4879581" y="4796444"/>
              <a:ext cx="484632" cy="484632"/>
            </a:xfrm>
            <a:prstGeom prst="chevron">
              <a:avLst/>
            </a:prstGeom>
            <a:solidFill>
              <a:srgbClr val="012C61"/>
            </a:solidFill>
            <a:ln>
              <a:solidFill>
                <a:srgbClr val="012C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D81C283F-E77F-4565-85C8-802ED51F228D}"/>
              </a:ext>
            </a:extLst>
          </p:cNvPr>
          <p:cNvGrpSpPr/>
          <p:nvPr/>
        </p:nvGrpSpPr>
        <p:grpSpPr>
          <a:xfrm>
            <a:off x="11584869" y="1393851"/>
            <a:ext cx="607131" cy="484632"/>
            <a:chOff x="4879581" y="4796444"/>
            <a:chExt cx="607131" cy="484632"/>
          </a:xfrm>
          <a:solidFill>
            <a:srgbClr val="002D62"/>
          </a:solidFill>
        </p:grpSpPr>
        <p:sp>
          <p:nvSpPr>
            <p:cNvPr id="49" name="Pentagon 57">
              <a:extLst>
                <a:ext uri="{FF2B5EF4-FFF2-40B4-BE49-F238E27FC236}">
                  <a16:creationId xmlns:a16="http://schemas.microsoft.com/office/drawing/2014/main" id="{514E73AD-1C45-4F58-99D1-DB8807A20D43}"/>
                </a:ext>
              </a:extLst>
            </p:cNvPr>
            <p:cNvSpPr/>
            <p:nvPr/>
          </p:nvSpPr>
          <p:spPr>
            <a:xfrm>
              <a:off x="5128953" y="4796444"/>
              <a:ext cx="357759" cy="484632"/>
            </a:xfrm>
            <a:prstGeom prst="homePlate">
              <a:avLst>
                <a:gd name="adj" fmla="val 0"/>
              </a:avLst>
            </a:prstGeom>
            <a:solidFill>
              <a:srgbClr val="012C61"/>
            </a:solidFill>
            <a:ln>
              <a:solidFill>
                <a:srgbClr val="012C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" name="Chevron 58">
              <a:extLst>
                <a:ext uri="{FF2B5EF4-FFF2-40B4-BE49-F238E27FC236}">
                  <a16:creationId xmlns:a16="http://schemas.microsoft.com/office/drawing/2014/main" id="{8E076314-A3D2-4245-9FBC-A4BE30A12028}"/>
                </a:ext>
              </a:extLst>
            </p:cNvPr>
            <p:cNvSpPr/>
            <p:nvPr/>
          </p:nvSpPr>
          <p:spPr>
            <a:xfrm>
              <a:off x="4879581" y="4796444"/>
              <a:ext cx="484632" cy="484632"/>
            </a:xfrm>
            <a:prstGeom prst="chevron">
              <a:avLst/>
            </a:prstGeom>
            <a:solidFill>
              <a:srgbClr val="012C61"/>
            </a:solidFill>
            <a:ln>
              <a:solidFill>
                <a:srgbClr val="012C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</p:grpSp>
      <p:sp>
        <p:nvSpPr>
          <p:cNvPr id="82" name="Pentagon 7">
            <a:extLst>
              <a:ext uri="{FF2B5EF4-FFF2-40B4-BE49-F238E27FC236}">
                <a16:creationId xmlns:a16="http://schemas.microsoft.com/office/drawing/2014/main" id="{BD270E58-70DB-49ED-9E21-0F9E1CB7ACD3}"/>
              </a:ext>
            </a:extLst>
          </p:cNvPr>
          <p:cNvSpPr/>
          <p:nvPr/>
        </p:nvSpPr>
        <p:spPr>
          <a:xfrm>
            <a:off x="0" y="1402691"/>
            <a:ext cx="614622" cy="484632"/>
          </a:xfrm>
          <a:prstGeom prst="homePlate">
            <a:avLst/>
          </a:prstGeom>
          <a:solidFill>
            <a:srgbClr val="012C61"/>
          </a:solidFill>
          <a:ln>
            <a:solidFill>
              <a:srgbClr val="012C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082B312-D838-426F-A40B-FF576FD857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457" y="2034217"/>
            <a:ext cx="1647842" cy="27252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0211105-09D5-465F-ACA4-6CACC94463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693" y="4173182"/>
            <a:ext cx="1591328" cy="2576436"/>
          </a:xfrm>
          <a:prstGeom prst="rect">
            <a:avLst/>
          </a:prstGeom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744C8D4C-6986-4D38-9135-E3D51D3595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8196" y="2045892"/>
            <a:ext cx="1710290" cy="2725275"/>
          </a:xfrm>
          <a:prstGeom prst="rect">
            <a:avLst/>
          </a:prstGeom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CC56C801-AFD5-4287-9300-A3BEFEC461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79659" y="4151443"/>
            <a:ext cx="1616379" cy="2619913"/>
          </a:xfrm>
          <a:prstGeom prst="rect">
            <a:avLst/>
          </a:prstGeom>
        </p:spPr>
      </p:pic>
      <p:pic>
        <p:nvPicPr>
          <p:cNvPr id="91" name="Picture 90">
            <a:extLst>
              <a:ext uri="{FF2B5EF4-FFF2-40B4-BE49-F238E27FC236}">
                <a16:creationId xmlns:a16="http://schemas.microsoft.com/office/drawing/2014/main" id="{9BD64DA9-E92A-4A58-941F-9A7347E9F0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67661" y="1988145"/>
            <a:ext cx="1660456" cy="2722189"/>
          </a:xfrm>
          <a:prstGeom prst="rect">
            <a:avLst/>
          </a:prstGeom>
        </p:spPr>
      </p:pic>
      <p:pic>
        <p:nvPicPr>
          <p:cNvPr id="93" name="Picture 92">
            <a:extLst>
              <a:ext uri="{FF2B5EF4-FFF2-40B4-BE49-F238E27FC236}">
                <a16:creationId xmlns:a16="http://schemas.microsoft.com/office/drawing/2014/main" id="{89B9EE9E-9E10-47BB-9E35-A8318B1859F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75846" y="4117914"/>
            <a:ext cx="1650448" cy="2695732"/>
          </a:xfrm>
          <a:prstGeom prst="rect">
            <a:avLst/>
          </a:prstGeom>
        </p:spPr>
      </p:pic>
      <p:pic>
        <p:nvPicPr>
          <p:cNvPr id="95" name="Picture 94">
            <a:extLst>
              <a:ext uri="{FF2B5EF4-FFF2-40B4-BE49-F238E27FC236}">
                <a16:creationId xmlns:a16="http://schemas.microsoft.com/office/drawing/2014/main" id="{250D2489-6E4B-45C0-B982-3CA43C1715F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45477" y="1988145"/>
            <a:ext cx="1660456" cy="2725054"/>
          </a:xfrm>
          <a:prstGeom prst="rect">
            <a:avLst/>
          </a:prstGeom>
        </p:spPr>
      </p:pic>
      <p:pic>
        <p:nvPicPr>
          <p:cNvPr id="97" name="Picture 96">
            <a:extLst>
              <a:ext uri="{FF2B5EF4-FFF2-40B4-BE49-F238E27FC236}">
                <a16:creationId xmlns:a16="http://schemas.microsoft.com/office/drawing/2014/main" id="{F1386E13-D672-4FE9-A316-03C6C22A560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77173" y="4110594"/>
            <a:ext cx="1637653" cy="2682631"/>
          </a:xfrm>
          <a:prstGeom prst="rect">
            <a:avLst/>
          </a:prstGeom>
        </p:spPr>
      </p:pic>
      <p:pic>
        <p:nvPicPr>
          <p:cNvPr id="99" name="Picture 98">
            <a:extLst>
              <a:ext uri="{FF2B5EF4-FFF2-40B4-BE49-F238E27FC236}">
                <a16:creationId xmlns:a16="http://schemas.microsoft.com/office/drawing/2014/main" id="{7617BC2F-3EA2-42D6-BE4C-2A05EDFECA4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14826" y="1988145"/>
            <a:ext cx="1637653" cy="2713600"/>
          </a:xfrm>
          <a:prstGeom prst="rect">
            <a:avLst/>
          </a:prstGeom>
        </p:spPr>
      </p:pic>
      <p:pic>
        <p:nvPicPr>
          <p:cNvPr id="101" name="Picture 100">
            <a:extLst>
              <a:ext uri="{FF2B5EF4-FFF2-40B4-BE49-F238E27FC236}">
                <a16:creationId xmlns:a16="http://schemas.microsoft.com/office/drawing/2014/main" id="{983DE1C6-2A46-4638-B0A2-633D27015A1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950924" y="4117916"/>
            <a:ext cx="1620695" cy="2675309"/>
          </a:xfrm>
          <a:prstGeom prst="rect">
            <a:avLst/>
          </a:prstGeom>
        </p:spPr>
      </p:pic>
      <p:pic>
        <p:nvPicPr>
          <p:cNvPr id="103" name="Picture 102">
            <a:extLst>
              <a:ext uri="{FF2B5EF4-FFF2-40B4-BE49-F238E27FC236}">
                <a16:creationId xmlns:a16="http://schemas.microsoft.com/office/drawing/2014/main" id="{7662DD00-C00C-42EA-B1AE-4AC2B407EB1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561372" y="1991544"/>
            <a:ext cx="1676421" cy="2722189"/>
          </a:xfrm>
          <a:prstGeom prst="rect">
            <a:avLst/>
          </a:prstGeom>
        </p:spPr>
      </p:pic>
      <p:pic>
        <p:nvPicPr>
          <p:cNvPr id="105" name="Picture 104">
            <a:extLst>
              <a:ext uri="{FF2B5EF4-FFF2-40B4-BE49-F238E27FC236}">
                <a16:creationId xmlns:a16="http://schemas.microsoft.com/office/drawing/2014/main" id="{E49E8BE0-C3A9-45BA-A5E1-7E798BD339C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583676" y="4110594"/>
            <a:ext cx="1620694" cy="2675308"/>
          </a:xfrm>
          <a:prstGeom prst="rect">
            <a:avLst/>
          </a:prstGeom>
        </p:spPr>
      </p:pic>
      <p:pic>
        <p:nvPicPr>
          <p:cNvPr id="109" name="Picture 108">
            <a:extLst>
              <a:ext uri="{FF2B5EF4-FFF2-40B4-BE49-F238E27FC236}">
                <a16:creationId xmlns:a16="http://schemas.microsoft.com/office/drawing/2014/main" id="{34E5A19D-1555-40C7-BC3B-32D864312E2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246252" y="1988145"/>
            <a:ext cx="1665340" cy="2722189"/>
          </a:xfrm>
          <a:prstGeom prst="rect">
            <a:avLst/>
          </a:prstGeom>
        </p:spPr>
      </p:pic>
      <p:pic>
        <p:nvPicPr>
          <p:cNvPr id="111" name="Picture 110">
            <a:extLst>
              <a:ext uri="{FF2B5EF4-FFF2-40B4-BE49-F238E27FC236}">
                <a16:creationId xmlns:a16="http://schemas.microsoft.com/office/drawing/2014/main" id="{8AC3C0F4-6486-415C-BCF5-AAC1B87DFA2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263704" y="4110594"/>
            <a:ext cx="1609728" cy="2639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578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92B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609"/>
          <a:stretch/>
        </p:blipFill>
        <p:spPr>
          <a:xfrm>
            <a:off x="1414895" y="356116"/>
            <a:ext cx="4412673" cy="6000234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A9F44-D81C-46CF-9BB4-4C45922E8C76}" type="slidenum">
              <a:rPr lang="en-GB" smtClean="0"/>
              <a:t>7</a:t>
            </a:fld>
            <a:endParaRPr lang="en-GB"/>
          </a:p>
        </p:txBody>
      </p:sp>
      <p:pic>
        <p:nvPicPr>
          <p:cNvPr id="6" name="Content Placeholder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612"/>
          <a:stretch/>
        </p:blipFill>
        <p:spPr>
          <a:xfrm>
            <a:off x="6404263" y="1349282"/>
            <a:ext cx="4412673" cy="5007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9606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712" y="0"/>
            <a:ext cx="2743200" cy="68580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A9F44-D81C-46CF-9BB4-4C45922E8C76}" type="slidenum">
              <a:rPr lang="en-GB" smtClean="0"/>
              <a:t>8</a:t>
            </a:fld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0885" y="0"/>
            <a:ext cx="2743200" cy="6858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7594" y="0"/>
            <a:ext cx="2743200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9982200" y="5656881"/>
            <a:ext cx="151754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 smtClean="0">
                <a:hlinkClick r:id="rId5"/>
              </a:rPr>
              <a:t>More Infographics</a:t>
            </a:r>
            <a:r>
              <a:rPr lang="en-GB" dirty="0" smtClean="0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429531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62" y="0"/>
            <a:ext cx="12192000" cy="68580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A9F44-D81C-46CF-9BB4-4C45922E8C76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74570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2A94AA7D8D7DB429BDF6A0BFD62DD07" ma:contentTypeVersion="17" ma:contentTypeDescription="Create a new document." ma:contentTypeScope="" ma:versionID="00c29a8d7944b140c1b9e8dba6becf82">
  <xsd:schema xmlns:xsd="http://www.w3.org/2001/XMLSchema" xmlns:xs="http://www.w3.org/2001/XMLSchema" xmlns:p="http://schemas.microsoft.com/office/2006/metadata/properties" xmlns:ns2="ca573015-af30-4c7b-a0f3-c5e28d7c75bb" xmlns:ns3="9b004a21-294b-4fa3-9c47-8f29deb17cfc" targetNamespace="http://schemas.microsoft.com/office/2006/metadata/properties" ma:root="true" ma:fieldsID="b764b66178e04929bff2cc65612bfd57" ns2:_="" ns3:_="">
    <xsd:import namespace="ca573015-af30-4c7b-a0f3-c5e28d7c75bb"/>
    <xsd:import namespace="9b004a21-294b-4fa3-9c47-8f29deb17cf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a573015-af30-4c7b-a0f3-c5e28d7c75b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d54eff52-6b6d-4e5f-a3b0-187f185b1db6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Location" ma:index="24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b004a21-294b-4fa3-9c47-8f29deb17cfc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15651869-fa7f-45a8-96e4-e028e8f48d92}" ma:internalName="TaxCatchAll" ma:showField="CatchAllData" ma:web="9b004a21-294b-4fa3-9c47-8f29deb17cf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9b004a21-294b-4fa3-9c47-8f29deb17cfc" xsi:nil="true"/>
    <lcf76f155ced4ddcb4097134ff3c332f xmlns="ca573015-af30-4c7b-a0f3-c5e28d7c75bb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EC5ED504-EA33-4446-B547-65F9ED4E670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AF28143-241A-4671-B512-E7D80E830F8F}">
  <ds:schemaRefs>
    <ds:schemaRef ds:uri="9b004a21-294b-4fa3-9c47-8f29deb17cfc"/>
    <ds:schemaRef ds:uri="ca573015-af30-4c7b-a0f3-c5e28d7c75bb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ACEDD86D-5FD2-41A9-A205-BEEB8B6FD6CD}">
  <ds:schemaRefs>
    <ds:schemaRef ds:uri="9b004a21-294b-4fa3-9c47-8f29deb17cfc"/>
    <ds:schemaRef ds:uri="ca573015-af30-4c7b-a0f3-c5e28d7c75bb"/>
    <ds:schemaRef ds:uri="f2b56700-5737-4cb1-8349-ceebb9cbca1d"/>
    <ds:schemaRef ds:uri="f63db57b-8809-4a9a-9082-f1020fe20b77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253</TotalTime>
  <Words>914</Words>
  <Application>Microsoft Office PowerPoint</Application>
  <PresentationFormat>Widescreen</PresentationFormat>
  <Paragraphs>223</Paragraphs>
  <Slides>28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6" baseType="lpstr">
      <vt:lpstr>Arial</vt:lpstr>
      <vt:lpstr>Arial Black</vt:lpstr>
      <vt:lpstr>Calibri</vt:lpstr>
      <vt:lpstr>Calibri Light</vt:lpstr>
      <vt:lpstr>Source Sans 3</vt:lpstr>
      <vt:lpstr>Source Sans Pro</vt:lpstr>
      <vt:lpstr>Ubuntu</vt:lpstr>
      <vt:lpstr>Office Theme</vt:lpstr>
      <vt:lpstr>DIGITAL RESEARCH SERVICES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Keeping safe your project files and folders</vt:lpstr>
      <vt:lpstr>DataStore </vt:lpstr>
      <vt:lpstr>PowerPoint Presentation</vt:lpstr>
      <vt:lpstr>University resources - Collaboration</vt:lpstr>
      <vt:lpstr>University resources - Collaboration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DIGITAL RESEARCH SERVICES</vt:lpstr>
    </vt:vector>
  </TitlesOfParts>
  <Company>University of Edinburgh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DRS AMBASSADORS</dc:title>
  <dc:creator>Andre de Araujo Vieira</dc:creator>
  <cp:lastModifiedBy>Eleni Kotoula</cp:lastModifiedBy>
  <cp:revision>9</cp:revision>
  <dcterms:created xsi:type="dcterms:W3CDTF">2023-05-09T12:26:20Z</dcterms:created>
  <dcterms:modified xsi:type="dcterms:W3CDTF">2023-10-17T15:45:52Z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0x01010032A94AA7D8D7DB429BDF6A0BFD62DD07</vt:lpwstr>
  </property>
  <property fmtid="{D5CDD505-2E9C-101B-9397-08002B2CF9AE}" pid="3" name="MediaServiceImageTags">
    <vt:lpwstr/>
  </property>
</Properties>
</file>